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4" r:id="rId3"/>
    <p:sldId id="285" r:id="rId4"/>
    <p:sldId id="293" r:id="rId5"/>
    <p:sldId id="260" r:id="rId6"/>
    <p:sldId id="261" r:id="rId7"/>
    <p:sldId id="283" r:id="rId8"/>
    <p:sldId id="288" r:id="rId9"/>
    <p:sldId id="262" r:id="rId10"/>
    <p:sldId id="291" r:id="rId11"/>
    <p:sldId id="274" r:id="rId12"/>
    <p:sldId id="289" r:id="rId13"/>
    <p:sldId id="292" r:id="rId14"/>
    <p:sldId id="258" r:id="rId15"/>
    <p:sldId id="269" r:id="rId16"/>
    <p:sldId id="263" r:id="rId17"/>
    <p:sldId id="287" r:id="rId18"/>
    <p:sldId id="264" r:id="rId19"/>
    <p:sldId id="279" r:id="rId20"/>
    <p:sldId id="266" r:id="rId21"/>
    <p:sldId id="267" r:id="rId22"/>
    <p:sldId id="296" r:id="rId23"/>
    <p:sldId id="297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8E75EC-C48C-49FC-81E1-F07E8BBB07E0}" v="505" dt="2023-05-07T17:50:44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4" autoAdjust="0"/>
    <p:restoredTop sz="96341" autoAdjust="0"/>
  </p:normalViewPr>
  <p:slideViewPr>
    <p:cSldViewPr snapToGrid="0">
      <p:cViewPr varScale="1">
        <p:scale>
          <a:sx n="131" d="100"/>
          <a:sy n="131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g, Dewei" userId="f7fddd75-4928-4355-a5e5-65deb654c717" providerId="ADAL" clId="{EFF088C0-AE91-2841-9A79-7E3F06689E63}"/>
    <pc:docChg chg="modSld">
      <pc:chgData name="Gong, Dewei" userId="f7fddd75-4928-4355-a5e5-65deb654c717" providerId="ADAL" clId="{EFF088C0-AE91-2841-9A79-7E3F06689E63}" dt="2023-05-07T19:18:12.453" v="1" actId="20577"/>
      <pc:docMkLst>
        <pc:docMk/>
      </pc:docMkLst>
      <pc:sldChg chg="modSp mod">
        <pc:chgData name="Gong, Dewei" userId="f7fddd75-4928-4355-a5e5-65deb654c717" providerId="ADAL" clId="{EFF088C0-AE91-2841-9A79-7E3F06689E63}" dt="2023-05-07T19:18:12.453" v="1" actId="20577"/>
        <pc:sldMkLst>
          <pc:docMk/>
          <pc:sldMk cId="2177951647" sldId="293"/>
        </pc:sldMkLst>
        <pc:spChg chg="mod">
          <ac:chgData name="Gong, Dewei" userId="f7fddd75-4928-4355-a5e5-65deb654c717" providerId="ADAL" clId="{EFF088C0-AE91-2841-9A79-7E3F06689E63}" dt="2023-05-07T19:18:12.453" v="1" actId="20577"/>
          <ac:spMkLst>
            <pc:docMk/>
            <pc:sldMk cId="2177951647" sldId="293"/>
            <ac:spMk id="7" creationId="{421F78EA-C498-4A0E-D16B-06B3AD4FC923}"/>
          </ac:spMkLst>
        </pc:spChg>
      </pc:sldChg>
    </pc:docChg>
  </pc:docChgLst>
  <pc:docChgLst>
    <pc:chgData name="Gong, Dewei" userId="f7fddd75-4928-4355-a5e5-65deb654c717" providerId="ADAL" clId="{808E75EC-C48C-49FC-81E1-F07E8BBB07E0}"/>
    <pc:docChg chg="undo custSel addSld delSld modSld sldOrd">
      <pc:chgData name="Gong, Dewei" userId="f7fddd75-4928-4355-a5e5-65deb654c717" providerId="ADAL" clId="{808E75EC-C48C-49FC-81E1-F07E8BBB07E0}" dt="2023-05-07T17:56:11.651" v="4182" actId="207"/>
      <pc:docMkLst>
        <pc:docMk/>
      </pc:docMkLst>
      <pc:sldChg chg="addSp modSp new mod">
        <pc:chgData name="Gong, Dewei" userId="f7fddd75-4928-4355-a5e5-65deb654c717" providerId="ADAL" clId="{808E75EC-C48C-49FC-81E1-F07E8BBB07E0}" dt="2023-05-07T17:39:14.260" v="4008" actId="1076"/>
        <pc:sldMkLst>
          <pc:docMk/>
          <pc:sldMk cId="940184555" sldId="256"/>
        </pc:sldMkLst>
        <pc:spChg chg="mod">
          <ac:chgData name="Gong, Dewei" userId="f7fddd75-4928-4355-a5e5-65deb654c717" providerId="ADAL" clId="{808E75EC-C48C-49FC-81E1-F07E8BBB07E0}" dt="2023-05-07T15:47:58.562" v="3641" actId="20577"/>
          <ac:spMkLst>
            <pc:docMk/>
            <pc:sldMk cId="940184555" sldId="256"/>
            <ac:spMk id="2" creationId="{35EAB400-C5B7-3C09-359D-E71962DFFAE0}"/>
          </ac:spMkLst>
        </pc:spChg>
        <pc:spChg chg="mod">
          <ac:chgData name="Gong, Dewei" userId="f7fddd75-4928-4355-a5e5-65deb654c717" providerId="ADAL" clId="{808E75EC-C48C-49FC-81E1-F07E8BBB07E0}" dt="2023-05-07T17:38:36.426" v="3969" actId="20577"/>
          <ac:spMkLst>
            <pc:docMk/>
            <pc:sldMk cId="940184555" sldId="256"/>
            <ac:spMk id="3" creationId="{FE3C7FBA-78A8-0DC6-30A3-B9FC3313573B}"/>
          </ac:spMkLst>
        </pc:spChg>
        <pc:spChg chg="add mod">
          <ac:chgData name="Gong, Dewei" userId="f7fddd75-4928-4355-a5e5-65deb654c717" providerId="ADAL" clId="{808E75EC-C48C-49FC-81E1-F07E8BBB07E0}" dt="2023-05-07T17:39:14.260" v="4008" actId="1076"/>
          <ac:spMkLst>
            <pc:docMk/>
            <pc:sldMk cId="940184555" sldId="256"/>
            <ac:spMk id="4" creationId="{1B35B495-415F-E1DE-D657-1EB1C1A62167}"/>
          </ac:spMkLst>
        </pc:spChg>
      </pc:sldChg>
      <pc:sldChg chg="modSp new del mod">
        <pc:chgData name="Gong, Dewei" userId="f7fddd75-4928-4355-a5e5-65deb654c717" providerId="ADAL" clId="{808E75EC-C48C-49FC-81E1-F07E8BBB07E0}" dt="2023-05-06T23:43:16.875" v="751" actId="47"/>
        <pc:sldMkLst>
          <pc:docMk/>
          <pc:sldMk cId="3050560981" sldId="257"/>
        </pc:sldMkLst>
        <pc:spChg chg="mod">
          <ac:chgData name="Gong, Dewei" userId="f7fddd75-4928-4355-a5e5-65deb654c717" providerId="ADAL" clId="{808E75EC-C48C-49FC-81E1-F07E8BBB07E0}" dt="2023-05-06T18:25:12.817" v="20" actId="20577"/>
          <ac:spMkLst>
            <pc:docMk/>
            <pc:sldMk cId="3050560981" sldId="257"/>
            <ac:spMk id="2" creationId="{1A12B7DF-4632-C42A-EAB7-6281CE1E5A11}"/>
          </ac:spMkLst>
        </pc:spChg>
      </pc:sldChg>
      <pc:sldChg chg="modSp add mod">
        <pc:chgData name="Gong, Dewei" userId="f7fddd75-4928-4355-a5e5-65deb654c717" providerId="ADAL" clId="{808E75EC-C48C-49FC-81E1-F07E8BBB07E0}" dt="2023-05-07T17:55:36.016" v="4181" actId="1076"/>
        <pc:sldMkLst>
          <pc:docMk/>
          <pc:sldMk cId="1243347333" sldId="258"/>
        </pc:sldMkLst>
        <pc:spChg chg="mod">
          <ac:chgData name="Gong, Dewei" userId="f7fddd75-4928-4355-a5e5-65deb654c717" providerId="ADAL" clId="{808E75EC-C48C-49FC-81E1-F07E8BBB07E0}" dt="2023-05-07T17:54:50.560" v="4168" actId="12"/>
          <ac:spMkLst>
            <pc:docMk/>
            <pc:sldMk cId="1243347333" sldId="258"/>
            <ac:spMk id="3" creationId="{E1B0B5D6-4E74-07A3-37F5-BD8F6E7CE5F9}"/>
          </ac:spMkLst>
        </pc:spChg>
        <pc:spChg chg="mod">
          <ac:chgData name="Gong, Dewei" userId="f7fddd75-4928-4355-a5e5-65deb654c717" providerId="ADAL" clId="{808E75EC-C48C-49FC-81E1-F07E8BBB07E0}" dt="2023-05-07T17:55:29.851" v="4179" actId="1076"/>
          <ac:spMkLst>
            <pc:docMk/>
            <pc:sldMk cId="1243347333" sldId="258"/>
            <ac:spMk id="11" creationId="{1DC9BAEA-98E9-BD4E-27E7-BFF79EE119A5}"/>
          </ac:spMkLst>
        </pc:spChg>
        <pc:spChg chg="mod">
          <ac:chgData name="Gong, Dewei" userId="f7fddd75-4928-4355-a5e5-65deb654c717" providerId="ADAL" clId="{808E75EC-C48C-49FC-81E1-F07E8BBB07E0}" dt="2023-05-07T17:55:33.307" v="4180" actId="1076"/>
          <ac:spMkLst>
            <pc:docMk/>
            <pc:sldMk cId="1243347333" sldId="258"/>
            <ac:spMk id="15" creationId="{3A07E1C0-9662-BAE6-FE64-4CE06CEFDD0A}"/>
          </ac:spMkLst>
        </pc:spChg>
        <pc:picChg chg="mod">
          <ac:chgData name="Gong, Dewei" userId="f7fddd75-4928-4355-a5e5-65deb654c717" providerId="ADAL" clId="{808E75EC-C48C-49FC-81E1-F07E8BBB07E0}" dt="2023-05-07T17:55:22.464" v="4177" actId="1076"/>
          <ac:picMkLst>
            <pc:docMk/>
            <pc:sldMk cId="1243347333" sldId="258"/>
            <ac:picMk id="9" creationId="{F49BDCA4-0279-9BA0-2F97-6B8843D2F8BA}"/>
          </ac:picMkLst>
        </pc:picChg>
        <pc:picChg chg="mod">
          <ac:chgData name="Gong, Dewei" userId="f7fddd75-4928-4355-a5e5-65deb654c717" providerId="ADAL" clId="{808E75EC-C48C-49FC-81E1-F07E8BBB07E0}" dt="2023-05-07T17:55:36.016" v="4181" actId="1076"/>
          <ac:picMkLst>
            <pc:docMk/>
            <pc:sldMk cId="1243347333" sldId="258"/>
            <ac:picMk id="13" creationId="{4EB8878C-CEAD-E080-9A6D-2434BABE1CE3}"/>
          </ac:picMkLst>
        </pc:picChg>
      </pc:sldChg>
      <pc:sldChg chg="addSp delSp modSp new del mod">
        <pc:chgData name="Gong, Dewei" userId="f7fddd75-4928-4355-a5e5-65deb654c717" providerId="ADAL" clId="{808E75EC-C48C-49FC-81E1-F07E8BBB07E0}" dt="2023-05-07T00:41:20.228" v="2236" actId="2696"/>
        <pc:sldMkLst>
          <pc:docMk/>
          <pc:sldMk cId="2751007841" sldId="258"/>
        </pc:sldMkLst>
        <pc:spChg chg="mod">
          <ac:chgData name="Gong, Dewei" userId="f7fddd75-4928-4355-a5e5-65deb654c717" providerId="ADAL" clId="{808E75EC-C48C-49FC-81E1-F07E8BBB07E0}" dt="2023-05-07T00:40:57.835" v="2209" actId="20577"/>
          <ac:spMkLst>
            <pc:docMk/>
            <pc:sldMk cId="2751007841" sldId="258"/>
            <ac:spMk id="2" creationId="{98109E52-335B-DA37-CB68-EB42FDE21DA0}"/>
          </ac:spMkLst>
        </pc:spChg>
        <pc:spChg chg="mod">
          <ac:chgData name="Gong, Dewei" userId="f7fddd75-4928-4355-a5e5-65deb654c717" providerId="ADAL" clId="{808E75EC-C48C-49FC-81E1-F07E8BBB07E0}" dt="2023-05-07T00:40:09.324" v="2183" actId="20577"/>
          <ac:spMkLst>
            <pc:docMk/>
            <pc:sldMk cId="2751007841" sldId="258"/>
            <ac:spMk id="3" creationId="{E1B0B5D6-4E74-07A3-37F5-BD8F6E7CE5F9}"/>
          </ac:spMkLst>
        </pc:spChg>
        <pc:spChg chg="add mod">
          <ac:chgData name="Gong, Dewei" userId="f7fddd75-4928-4355-a5e5-65deb654c717" providerId="ADAL" clId="{808E75EC-C48C-49FC-81E1-F07E8BBB07E0}" dt="2023-05-07T00:39:59.798" v="2170" actId="1076"/>
          <ac:spMkLst>
            <pc:docMk/>
            <pc:sldMk cId="2751007841" sldId="258"/>
            <ac:spMk id="11" creationId="{1DC9BAEA-98E9-BD4E-27E7-BFF79EE119A5}"/>
          </ac:spMkLst>
        </pc:spChg>
        <pc:spChg chg="add mod">
          <ac:chgData name="Gong, Dewei" userId="f7fddd75-4928-4355-a5e5-65deb654c717" providerId="ADAL" clId="{808E75EC-C48C-49FC-81E1-F07E8BBB07E0}" dt="2023-05-07T00:39:56.633" v="2169" actId="1076"/>
          <ac:spMkLst>
            <pc:docMk/>
            <pc:sldMk cId="2751007841" sldId="258"/>
            <ac:spMk id="15" creationId="{3A07E1C0-9662-BAE6-FE64-4CE06CEFDD0A}"/>
          </ac:spMkLst>
        </pc:spChg>
        <pc:picChg chg="add del mod">
          <ac:chgData name="Gong, Dewei" userId="f7fddd75-4928-4355-a5e5-65deb654c717" providerId="ADAL" clId="{808E75EC-C48C-49FC-81E1-F07E8BBB07E0}" dt="2023-05-07T00:36:03.079" v="2113" actId="478"/>
          <ac:picMkLst>
            <pc:docMk/>
            <pc:sldMk cId="2751007841" sldId="258"/>
            <ac:picMk id="5" creationId="{9110C708-73A5-4953-8A85-36E2B7B6FF37}"/>
          </ac:picMkLst>
        </pc:picChg>
        <pc:picChg chg="add del mod">
          <ac:chgData name="Gong, Dewei" userId="f7fddd75-4928-4355-a5e5-65deb654c717" providerId="ADAL" clId="{808E75EC-C48C-49FC-81E1-F07E8BBB07E0}" dt="2023-05-07T00:36:02.410" v="2112" actId="478"/>
          <ac:picMkLst>
            <pc:docMk/>
            <pc:sldMk cId="2751007841" sldId="258"/>
            <ac:picMk id="7" creationId="{98768DB7-495D-F8C8-A10B-700144469997}"/>
          </ac:picMkLst>
        </pc:picChg>
        <pc:picChg chg="add mod">
          <ac:chgData name="Gong, Dewei" userId="f7fddd75-4928-4355-a5e5-65deb654c717" providerId="ADAL" clId="{808E75EC-C48C-49FC-81E1-F07E8BBB07E0}" dt="2023-05-07T00:38:51.616" v="2149" actId="1076"/>
          <ac:picMkLst>
            <pc:docMk/>
            <pc:sldMk cId="2751007841" sldId="258"/>
            <ac:picMk id="9" creationId="{F49BDCA4-0279-9BA0-2F97-6B8843D2F8BA}"/>
          </ac:picMkLst>
        </pc:picChg>
        <pc:picChg chg="add mod">
          <ac:chgData name="Gong, Dewei" userId="f7fddd75-4928-4355-a5e5-65deb654c717" providerId="ADAL" clId="{808E75EC-C48C-49FC-81E1-F07E8BBB07E0}" dt="2023-05-07T00:38:56.192" v="2152" actId="1076"/>
          <ac:picMkLst>
            <pc:docMk/>
            <pc:sldMk cId="2751007841" sldId="258"/>
            <ac:picMk id="13" creationId="{4EB8878C-CEAD-E080-9A6D-2434BABE1CE3}"/>
          </ac:picMkLst>
        </pc:picChg>
      </pc:sldChg>
      <pc:sldChg chg="modSp add del mod">
        <pc:chgData name="Gong, Dewei" userId="f7fddd75-4928-4355-a5e5-65deb654c717" providerId="ADAL" clId="{808E75EC-C48C-49FC-81E1-F07E8BBB07E0}" dt="2023-05-07T15:25:19.982" v="3302" actId="20577"/>
        <pc:sldMkLst>
          <pc:docMk/>
          <pc:sldMk cId="3943747749" sldId="260"/>
        </pc:sldMkLst>
        <pc:spChg chg="mod">
          <ac:chgData name="Gong, Dewei" userId="f7fddd75-4928-4355-a5e5-65deb654c717" providerId="ADAL" clId="{808E75EC-C48C-49FC-81E1-F07E8BBB07E0}" dt="2023-05-07T15:25:19.982" v="3302" actId="20577"/>
          <ac:spMkLst>
            <pc:docMk/>
            <pc:sldMk cId="3943747749" sldId="260"/>
            <ac:spMk id="2" creationId="{ACB011C0-73F0-7E94-7F0A-1AA68F19142D}"/>
          </ac:spMkLst>
        </pc:spChg>
      </pc:sldChg>
      <pc:sldChg chg="addSp delSp modSp add mod">
        <pc:chgData name="Gong, Dewei" userId="f7fddd75-4928-4355-a5e5-65deb654c717" providerId="ADAL" clId="{808E75EC-C48C-49FC-81E1-F07E8BBB07E0}" dt="2023-05-07T15:25:33" v="3303" actId="478"/>
        <pc:sldMkLst>
          <pc:docMk/>
          <pc:sldMk cId="553369124" sldId="261"/>
        </pc:sldMkLst>
        <pc:spChg chg="add mod">
          <ac:chgData name="Gong, Dewei" userId="f7fddd75-4928-4355-a5e5-65deb654c717" providerId="ADAL" clId="{808E75EC-C48C-49FC-81E1-F07E8BBB07E0}" dt="2023-05-07T01:48:05.883" v="2515" actId="1076"/>
          <ac:spMkLst>
            <pc:docMk/>
            <pc:sldMk cId="553369124" sldId="261"/>
            <ac:spMk id="8" creationId="{10444EF2-CCE0-6104-86F6-24D64C04A2BE}"/>
          </ac:spMkLst>
        </pc:spChg>
        <pc:spChg chg="mod">
          <ac:chgData name="Gong, Dewei" userId="f7fddd75-4928-4355-a5e5-65deb654c717" providerId="ADAL" clId="{808E75EC-C48C-49FC-81E1-F07E8BBB07E0}" dt="2023-05-07T01:47:48.514" v="2513" actId="14100"/>
          <ac:spMkLst>
            <pc:docMk/>
            <pc:sldMk cId="553369124" sldId="261"/>
            <ac:spMk id="14" creationId="{6AD73DCB-99BE-A9C0-25BC-79398BA5BFBE}"/>
          </ac:spMkLst>
        </pc:spChg>
        <pc:picChg chg="add del mod">
          <ac:chgData name="Gong, Dewei" userId="f7fddd75-4928-4355-a5e5-65deb654c717" providerId="ADAL" clId="{808E75EC-C48C-49FC-81E1-F07E8BBB07E0}" dt="2023-05-07T15:25:33" v="3303" actId="478"/>
          <ac:picMkLst>
            <pc:docMk/>
            <pc:sldMk cId="553369124" sldId="261"/>
            <ac:picMk id="5" creationId="{98FABDE8-876E-7566-885D-BD70D398A03F}"/>
          </ac:picMkLst>
        </pc:picChg>
        <pc:picChg chg="mod">
          <ac:chgData name="Gong, Dewei" userId="f7fddd75-4928-4355-a5e5-65deb654c717" providerId="ADAL" clId="{808E75EC-C48C-49FC-81E1-F07E8BBB07E0}" dt="2023-05-06T23:21:35.487" v="131" actId="1076"/>
          <ac:picMkLst>
            <pc:docMk/>
            <pc:sldMk cId="553369124" sldId="261"/>
            <ac:picMk id="13" creationId="{47F06747-AD6E-456C-89DA-2A6A2148C17A}"/>
          </ac:picMkLst>
        </pc:picChg>
      </pc:sldChg>
      <pc:sldChg chg="modSp add mod">
        <pc:chgData name="Gong, Dewei" userId="f7fddd75-4928-4355-a5e5-65deb654c717" providerId="ADAL" clId="{808E75EC-C48C-49FC-81E1-F07E8BBB07E0}" dt="2023-05-07T17:48:04.448" v="4098" actId="20577"/>
        <pc:sldMkLst>
          <pc:docMk/>
          <pc:sldMk cId="530312067" sldId="262"/>
        </pc:sldMkLst>
        <pc:spChg chg="mod">
          <ac:chgData name="Gong, Dewei" userId="f7fddd75-4928-4355-a5e5-65deb654c717" providerId="ADAL" clId="{808E75EC-C48C-49FC-81E1-F07E8BBB07E0}" dt="2023-05-07T17:48:04.448" v="4098" actId="20577"/>
          <ac:spMkLst>
            <pc:docMk/>
            <pc:sldMk cId="530312067" sldId="262"/>
            <ac:spMk id="5" creationId="{726A9073-AB0E-E275-080B-1F508EE0474E}"/>
          </ac:spMkLst>
        </pc:spChg>
        <pc:picChg chg="mod">
          <ac:chgData name="Gong, Dewei" userId="f7fddd75-4928-4355-a5e5-65deb654c717" providerId="ADAL" clId="{808E75EC-C48C-49FC-81E1-F07E8BBB07E0}" dt="2023-05-07T17:46:55.524" v="4084" actId="1076"/>
          <ac:picMkLst>
            <pc:docMk/>
            <pc:sldMk cId="530312067" sldId="262"/>
            <ac:picMk id="1026" creationId="{8CF43FBA-BC4F-A88E-3D60-FC1C4B5A9CA0}"/>
          </ac:picMkLst>
        </pc:picChg>
        <pc:picChg chg="mod">
          <ac:chgData name="Gong, Dewei" userId="f7fddd75-4928-4355-a5e5-65deb654c717" providerId="ADAL" clId="{808E75EC-C48C-49FC-81E1-F07E8BBB07E0}" dt="2023-05-07T17:47:00.362" v="4085" actId="1076"/>
          <ac:picMkLst>
            <pc:docMk/>
            <pc:sldMk cId="530312067" sldId="262"/>
            <ac:picMk id="1027" creationId="{77736ACF-5EF3-C7B6-300E-F08E64FF9188}"/>
          </ac:picMkLst>
        </pc:picChg>
      </pc:sldChg>
      <pc:sldChg chg="modSp add mod">
        <pc:chgData name="Gong, Dewei" userId="f7fddd75-4928-4355-a5e5-65deb654c717" providerId="ADAL" clId="{808E75EC-C48C-49FC-81E1-F07E8BBB07E0}" dt="2023-05-07T17:56:11.651" v="4182" actId="207"/>
        <pc:sldMkLst>
          <pc:docMk/>
          <pc:sldMk cId="4136101931" sldId="263"/>
        </pc:sldMkLst>
        <pc:spChg chg="mod">
          <ac:chgData name="Gong, Dewei" userId="f7fddd75-4928-4355-a5e5-65deb654c717" providerId="ADAL" clId="{808E75EC-C48C-49FC-81E1-F07E8BBB07E0}" dt="2023-05-07T01:57:31.912" v="2827" actId="21"/>
          <ac:spMkLst>
            <pc:docMk/>
            <pc:sldMk cId="4136101931" sldId="263"/>
            <ac:spMk id="2" creationId="{F88921A6-4107-D61A-EB58-C2B868592642}"/>
          </ac:spMkLst>
        </pc:spChg>
        <pc:spChg chg="mod">
          <ac:chgData name="Gong, Dewei" userId="f7fddd75-4928-4355-a5e5-65deb654c717" providerId="ADAL" clId="{808E75EC-C48C-49FC-81E1-F07E8BBB07E0}" dt="2023-05-07T17:56:11.651" v="4182" actId="207"/>
          <ac:spMkLst>
            <pc:docMk/>
            <pc:sldMk cId="4136101931" sldId="263"/>
            <ac:spMk id="5" creationId="{C85379FE-2558-D42C-70E5-163734EFB88A}"/>
          </ac:spMkLst>
        </pc:spChg>
        <pc:spChg chg="mod">
          <ac:chgData name="Gong, Dewei" userId="f7fddd75-4928-4355-a5e5-65deb654c717" providerId="ADAL" clId="{808E75EC-C48C-49FC-81E1-F07E8BBB07E0}" dt="2023-05-07T01:58:43.229" v="2876" actId="1076"/>
          <ac:spMkLst>
            <pc:docMk/>
            <pc:sldMk cId="4136101931" sldId="263"/>
            <ac:spMk id="6" creationId="{259E6AAF-623C-9C2C-FA40-C074551531C7}"/>
          </ac:spMkLst>
        </pc:spChg>
        <pc:spChg chg="mod">
          <ac:chgData name="Gong, Dewei" userId="f7fddd75-4928-4355-a5e5-65deb654c717" providerId="ADAL" clId="{808E75EC-C48C-49FC-81E1-F07E8BBB07E0}" dt="2023-05-07T15:33:08.751" v="3577" actId="1076"/>
          <ac:spMkLst>
            <pc:docMk/>
            <pc:sldMk cId="4136101931" sldId="263"/>
            <ac:spMk id="8" creationId="{5D402342-6677-A6A4-AD23-990EAACE86B7}"/>
          </ac:spMkLst>
        </pc:spChg>
      </pc:sldChg>
      <pc:sldChg chg="addSp modSp add mod">
        <pc:chgData name="Gong, Dewei" userId="f7fddd75-4928-4355-a5e5-65deb654c717" providerId="ADAL" clId="{808E75EC-C48C-49FC-81E1-F07E8BBB07E0}" dt="2023-05-07T16:03:15.169" v="3847" actId="207"/>
        <pc:sldMkLst>
          <pc:docMk/>
          <pc:sldMk cId="1430000246" sldId="264"/>
        </pc:sldMkLst>
        <pc:spChg chg="mod">
          <ac:chgData name="Gong, Dewei" userId="f7fddd75-4928-4355-a5e5-65deb654c717" providerId="ADAL" clId="{808E75EC-C48C-49FC-81E1-F07E8BBB07E0}" dt="2023-05-07T03:03:30.413" v="3064" actId="20577"/>
          <ac:spMkLst>
            <pc:docMk/>
            <pc:sldMk cId="1430000246" sldId="264"/>
            <ac:spMk id="2" creationId="{E7B03762-99D5-EC8E-D0B7-72E1F3747C3A}"/>
          </ac:spMkLst>
        </pc:spChg>
        <pc:spChg chg="add mod">
          <ac:chgData name="Gong, Dewei" userId="f7fddd75-4928-4355-a5e5-65deb654c717" providerId="ADAL" clId="{808E75EC-C48C-49FC-81E1-F07E8BBB07E0}" dt="2023-05-07T16:03:06.147" v="3846" actId="1076"/>
          <ac:spMkLst>
            <pc:docMk/>
            <pc:sldMk cId="1430000246" sldId="264"/>
            <ac:spMk id="3" creationId="{89C37DE9-3253-9D64-4360-3CC0F7EC1237}"/>
          </ac:spMkLst>
        </pc:spChg>
        <pc:spChg chg="add mod">
          <ac:chgData name="Gong, Dewei" userId="f7fddd75-4928-4355-a5e5-65deb654c717" providerId="ADAL" clId="{808E75EC-C48C-49FC-81E1-F07E8BBB07E0}" dt="2023-05-07T15:59:22.173" v="3827" actId="1076"/>
          <ac:spMkLst>
            <pc:docMk/>
            <pc:sldMk cId="1430000246" sldId="264"/>
            <ac:spMk id="4" creationId="{AAB1F6E9-C6F7-6B46-8BFC-28AA4D33B6D2}"/>
          </ac:spMkLst>
        </pc:spChg>
        <pc:spChg chg="add mod">
          <ac:chgData name="Gong, Dewei" userId="f7fddd75-4928-4355-a5e5-65deb654c717" providerId="ADAL" clId="{808E75EC-C48C-49FC-81E1-F07E8BBB07E0}" dt="2023-05-07T16:03:02.171" v="3845" actId="1076"/>
          <ac:spMkLst>
            <pc:docMk/>
            <pc:sldMk cId="1430000246" sldId="264"/>
            <ac:spMk id="8" creationId="{9563E1CC-B3B3-902A-1D9A-2C321AD5D45A}"/>
          </ac:spMkLst>
        </pc:spChg>
        <pc:spChg chg="mod">
          <ac:chgData name="Gong, Dewei" userId="f7fddd75-4928-4355-a5e5-65deb654c717" providerId="ADAL" clId="{808E75EC-C48C-49FC-81E1-F07E8BBB07E0}" dt="2023-05-07T16:03:15.169" v="3847" actId="207"/>
          <ac:spMkLst>
            <pc:docMk/>
            <pc:sldMk cId="1430000246" sldId="264"/>
            <ac:spMk id="9" creationId="{75C10B3B-64A5-B399-9CA2-EE60F5DE16F9}"/>
          </ac:spMkLst>
        </pc:spChg>
        <pc:spChg chg="mod">
          <ac:chgData name="Gong, Dewei" userId="f7fddd75-4928-4355-a5e5-65deb654c717" providerId="ADAL" clId="{808E75EC-C48C-49FC-81E1-F07E8BBB07E0}" dt="2023-05-07T16:02:59.613" v="3844" actId="1076"/>
          <ac:spMkLst>
            <pc:docMk/>
            <pc:sldMk cId="1430000246" sldId="264"/>
            <ac:spMk id="10" creationId="{4C20B072-0407-1D22-9B08-C6C233F044A6}"/>
          </ac:spMkLst>
        </pc:spChg>
      </pc:sldChg>
      <pc:sldChg chg="addSp delSp modSp add mod">
        <pc:chgData name="Gong, Dewei" userId="f7fddd75-4928-4355-a5e5-65deb654c717" providerId="ADAL" clId="{808E75EC-C48C-49FC-81E1-F07E8BBB07E0}" dt="2023-05-07T17:44:24.940" v="4070" actId="20577"/>
        <pc:sldMkLst>
          <pc:docMk/>
          <pc:sldMk cId="3083934107" sldId="266"/>
        </pc:sldMkLst>
        <pc:spChg chg="mod">
          <ac:chgData name="Gong, Dewei" userId="f7fddd75-4928-4355-a5e5-65deb654c717" providerId="ADAL" clId="{808E75EC-C48C-49FC-81E1-F07E8BBB07E0}" dt="2023-05-07T03:03:18.856" v="3049" actId="20577"/>
          <ac:spMkLst>
            <pc:docMk/>
            <pc:sldMk cId="3083934107" sldId="266"/>
            <ac:spMk id="2" creationId="{DDA0C0CB-0109-BFEB-8DB2-415060FDFE53}"/>
          </ac:spMkLst>
        </pc:spChg>
        <pc:spChg chg="add mod">
          <ac:chgData name="Gong, Dewei" userId="f7fddd75-4928-4355-a5e5-65deb654c717" providerId="ADAL" clId="{808E75EC-C48C-49FC-81E1-F07E8BBB07E0}" dt="2023-05-07T17:44:24.940" v="4070" actId="20577"/>
          <ac:spMkLst>
            <pc:docMk/>
            <pc:sldMk cId="3083934107" sldId="266"/>
            <ac:spMk id="7" creationId="{5E778F48-15E1-67A4-3D99-0FFE115B6E45}"/>
          </ac:spMkLst>
        </pc:spChg>
        <pc:spChg chg="add mod">
          <ac:chgData name="Gong, Dewei" userId="f7fddd75-4928-4355-a5e5-65deb654c717" providerId="ADAL" clId="{808E75EC-C48C-49FC-81E1-F07E8BBB07E0}" dt="2023-05-07T17:43:46.671" v="4057" actId="21"/>
          <ac:spMkLst>
            <pc:docMk/>
            <pc:sldMk cId="3083934107" sldId="266"/>
            <ac:spMk id="8" creationId="{E4930E1E-4B73-6B8B-2FD2-253CD4EFA77D}"/>
          </ac:spMkLst>
        </pc:spChg>
        <pc:picChg chg="mod">
          <ac:chgData name="Gong, Dewei" userId="f7fddd75-4928-4355-a5e5-65deb654c717" providerId="ADAL" clId="{808E75EC-C48C-49FC-81E1-F07E8BBB07E0}" dt="2023-05-07T03:07:47.307" v="3109" actId="1076"/>
          <ac:picMkLst>
            <pc:docMk/>
            <pc:sldMk cId="3083934107" sldId="266"/>
            <ac:picMk id="4" creationId="{6E4796CE-576D-68BB-C041-4860B5461736}"/>
          </ac:picMkLst>
        </pc:picChg>
        <pc:picChg chg="add del mod">
          <ac:chgData name="Gong, Dewei" userId="f7fddd75-4928-4355-a5e5-65deb654c717" providerId="ADAL" clId="{808E75EC-C48C-49FC-81E1-F07E8BBB07E0}" dt="2023-05-07T03:07:59.151" v="3113" actId="21"/>
          <ac:picMkLst>
            <pc:docMk/>
            <pc:sldMk cId="3083934107" sldId="266"/>
            <ac:picMk id="7" creationId="{8BD4C955-1782-CC50-6976-24ECEC7F6CF5}"/>
          </ac:picMkLst>
        </pc:picChg>
      </pc:sldChg>
      <pc:sldChg chg="modSp add mod">
        <pc:chgData name="Gong, Dewei" userId="f7fddd75-4928-4355-a5e5-65deb654c717" providerId="ADAL" clId="{808E75EC-C48C-49FC-81E1-F07E8BBB07E0}" dt="2023-05-07T17:45:08.687" v="4072" actId="1076"/>
        <pc:sldMkLst>
          <pc:docMk/>
          <pc:sldMk cId="3463069092" sldId="267"/>
        </pc:sldMkLst>
        <pc:spChg chg="mod">
          <ac:chgData name="Gong, Dewei" userId="f7fddd75-4928-4355-a5e5-65deb654c717" providerId="ADAL" clId="{808E75EC-C48C-49FC-81E1-F07E8BBB07E0}" dt="2023-05-07T03:04:12.299" v="3106" actId="20577"/>
          <ac:spMkLst>
            <pc:docMk/>
            <pc:sldMk cId="3463069092" sldId="267"/>
            <ac:spMk id="2" creationId="{6B7E5422-258D-9C7B-E04F-4DA4EBE0F757}"/>
          </ac:spMkLst>
        </pc:spChg>
        <pc:spChg chg="mod">
          <ac:chgData name="Gong, Dewei" userId="f7fddd75-4928-4355-a5e5-65deb654c717" providerId="ADAL" clId="{808E75EC-C48C-49FC-81E1-F07E8BBB07E0}" dt="2023-05-07T02:09:36.370" v="3011" actId="57"/>
          <ac:spMkLst>
            <pc:docMk/>
            <pc:sldMk cId="3463069092" sldId="267"/>
            <ac:spMk id="5" creationId="{9A9AAF89-D8E8-2F5C-9266-E6C1DA36D2A9}"/>
          </ac:spMkLst>
        </pc:spChg>
        <pc:picChg chg="mod">
          <ac:chgData name="Gong, Dewei" userId="f7fddd75-4928-4355-a5e5-65deb654c717" providerId="ADAL" clId="{808E75EC-C48C-49FC-81E1-F07E8BBB07E0}" dt="2023-05-07T17:45:05.410" v="4071" actId="1076"/>
          <ac:picMkLst>
            <pc:docMk/>
            <pc:sldMk cId="3463069092" sldId="267"/>
            <ac:picMk id="6" creationId="{8EC0CE07-5061-9D6F-FB4F-7A88749C6F6F}"/>
          </ac:picMkLst>
        </pc:picChg>
        <pc:picChg chg="mod">
          <ac:chgData name="Gong, Dewei" userId="f7fddd75-4928-4355-a5e5-65deb654c717" providerId="ADAL" clId="{808E75EC-C48C-49FC-81E1-F07E8BBB07E0}" dt="2023-05-07T17:45:08.687" v="4072" actId="1076"/>
          <ac:picMkLst>
            <pc:docMk/>
            <pc:sldMk cId="3463069092" sldId="267"/>
            <ac:picMk id="8" creationId="{BAC50809-59BF-4734-81DD-F8430631AB5D}"/>
          </ac:picMkLst>
        </pc:picChg>
      </pc:sldChg>
      <pc:sldChg chg="addSp delSp modSp add mod ord modNotesTx">
        <pc:chgData name="Gong, Dewei" userId="f7fddd75-4928-4355-a5e5-65deb654c717" providerId="ADAL" clId="{808E75EC-C48C-49FC-81E1-F07E8BBB07E0}" dt="2023-05-07T16:59:53.745" v="3868" actId="5793"/>
        <pc:sldMkLst>
          <pc:docMk/>
          <pc:sldMk cId="3106870909" sldId="269"/>
        </pc:sldMkLst>
        <pc:spChg chg="mod">
          <ac:chgData name="Gong, Dewei" userId="f7fddd75-4928-4355-a5e5-65deb654c717" providerId="ADAL" clId="{808E75EC-C48C-49FC-81E1-F07E8BBB07E0}" dt="2023-05-07T03:10:40.335" v="3211" actId="20577"/>
          <ac:spMkLst>
            <pc:docMk/>
            <pc:sldMk cId="3106870909" sldId="269"/>
            <ac:spMk id="2" creationId="{8D543CD6-CCD0-5FC9-10FF-562AA7D2D437}"/>
          </ac:spMkLst>
        </pc:spChg>
        <pc:spChg chg="mod">
          <ac:chgData name="Gong, Dewei" userId="f7fddd75-4928-4355-a5e5-65deb654c717" providerId="ADAL" clId="{808E75EC-C48C-49FC-81E1-F07E8BBB07E0}" dt="2023-05-07T15:28:22.507" v="3495" actId="1076"/>
          <ac:spMkLst>
            <pc:docMk/>
            <pc:sldMk cId="3106870909" sldId="269"/>
            <ac:spMk id="5" creationId="{349D22BD-D1B3-F060-A84C-C8CA7333D41E}"/>
          </ac:spMkLst>
        </pc:spChg>
        <pc:spChg chg="mod">
          <ac:chgData name="Gong, Dewei" userId="f7fddd75-4928-4355-a5e5-65deb654c717" providerId="ADAL" clId="{808E75EC-C48C-49FC-81E1-F07E8BBB07E0}" dt="2023-05-07T15:28:22.507" v="3495" actId="1076"/>
          <ac:spMkLst>
            <pc:docMk/>
            <pc:sldMk cId="3106870909" sldId="269"/>
            <ac:spMk id="6" creationId="{D6F5A51B-4833-1463-E338-82EC475BEFD7}"/>
          </ac:spMkLst>
        </pc:spChg>
        <pc:spChg chg="mod">
          <ac:chgData name="Gong, Dewei" userId="f7fddd75-4928-4355-a5e5-65deb654c717" providerId="ADAL" clId="{808E75EC-C48C-49FC-81E1-F07E8BBB07E0}" dt="2023-05-07T15:28:22.507" v="3495" actId="1076"/>
          <ac:spMkLst>
            <pc:docMk/>
            <pc:sldMk cId="3106870909" sldId="269"/>
            <ac:spMk id="9" creationId="{25B3CAFF-D1C2-E695-ABCA-56150FD5F4CF}"/>
          </ac:spMkLst>
        </pc:spChg>
        <pc:spChg chg="mod">
          <ac:chgData name="Gong, Dewei" userId="f7fddd75-4928-4355-a5e5-65deb654c717" providerId="ADAL" clId="{808E75EC-C48C-49FC-81E1-F07E8BBB07E0}" dt="2023-05-07T15:28:22.507" v="3495" actId="1076"/>
          <ac:spMkLst>
            <pc:docMk/>
            <pc:sldMk cId="3106870909" sldId="269"/>
            <ac:spMk id="10" creationId="{54127408-8DC8-6EF5-BF17-ED39E9F2BBCF}"/>
          </ac:spMkLst>
        </pc:spChg>
        <pc:spChg chg="add del mod">
          <ac:chgData name="Gong, Dewei" userId="f7fddd75-4928-4355-a5e5-65deb654c717" providerId="ADAL" clId="{808E75EC-C48C-49FC-81E1-F07E8BBB07E0}" dt="2023-05-07T15:27:27.810" v="3444" actId="478"/>
          <ac:spMkLst>
            <pc:docMk/>
            <pc:sldMk cId="3106870909" sldId="269"/>
            <ac:spMk id="12" creationId="{E09EDC33-7505-7BD2-5102-4F3DE5DD5632}"/>
          </ac:spMkLst>
        </pc:spChg>
        <pc:spChg chg="add mod">
          <ac:chgData name="Gong, Dewei" userId="f7fddd75-4928-4355-a5e5-65deb654c717" providerId="ADAL" clId="{808E75EC-C48C-49FC-81E1-F07E8BBB07E0}" dt="2023-05-07T15:29:25.936" v="3512" actId="1076"/>
          <ac:spMkLst>
            <pc:docMk/>
            <pc:sldMk cId="3106870909" sldId="269"/>
            <ac:spMk id="13" creationId="{109C28DC-9C9F-904E-78D4-B17DD5B0FF6F}"/>
          </ac:spMkLst>
        </pc:spChg>
        <pc:spChg chg="add mod">
          <ac:chgData name="Gong, Dewei" userId="f7fddd75-4928-4355-a5e5-65deb654c717" providerId="ADAL" clId="{808E75EC-C48C-49FC-81E1-F07E8BBB07E0}" dt="2023-05-07T15:29:25.936" v="3512" actId="1076"/>
          <ac:spMkLst>
            <pc:docMk/>
            <pc:sldMk cId="3106870909" sldId="269"/>
            <ac:spMk id="20" creationId="{68F9FEA6-D12F-7D75-7CAA-B728C5B4F7BF}"/>
          </ac:spMkLst>
        </pc:spChg>
        <pc:spChg chg="add mod">
          <ac:chgData name="Gong, Dewei" userId="f7fddd75-4928-4355-a5e5-65deb654c717" providerId="ADAL" clId="{808E75EC-C48C-49FC-81E1-F07E8BBB07E0}" dt="2023-05-07T16:59:53.745" v="3868" actId="5793"/>
          <ac:spMkLst>
            <pc:docMk/>
            <pc:sldMk cId="3106870909" sldId="269"/>
            <ac:spMk id="22" creationId="{A35767F4-5D33-E908-9EA5-A9CE00992773}"/>
          </ac:spMkLst>
        </pc:spChg>
        <pc:picChg chg="mod">
          <ac:chgData name="Gong, Dewei" userId="f7fddd75-4928-4355-a5e5-65deb654c717" providerId="ADAL" clId="{808E75EC-C48C-49FC-81E1-F07E8BBB07E0}" dt="2023-05-07T15:28:31.023" v="3500" actId="1076"/>
          <ac:picMkLst>
            <pc:docMk/>
            <pc:sldMk cId="3106870909" sldId="269"/>
            <ac:picMk id="4" creationId="{7B9AF7CB-90F0-65C8-A695-958C1C07464B}"/>
          </ac:picMkLst>
        </pc:picChg>
        <pc:picChg chg="mod">
          <ac:chgData name="Gong, Dewei" userId="f7fddd75-4928-4355-a5e5-65deb654c717" providerId="ADAL" clId="{808E75EC-C48C-49FC-81E1-F07E8BBB07E0}" dt="2023-05-07T15:28:22.507" v="3495" actId="1076"/>
          <ac:picMkLst>
            <pc:docMk/>
            <pc:sldMk cId="3106870909" sldId="269"/>
            <ac:picMk id="7" creationId="{631E9E09-805A-5BF9-19C9-64CE059B17F7}"/>
          </ac:picMkLst>
        </pc:picChg>
        <pc:picChg chg="mod">
          <ac:chgData name="Gong, Dewei" userId="f7fddd75-4928-4355-a5e5-65deb654c717" providerId="ADAL" clId="{808E75EC-C48C-49FC-81E1-F07E8BBB07E0}" dt="2023-05-07T15:28:22.507" v="3495" actId="1076"/>
          <ac:picMkLst>
            <pc:docMk/>
            <pc:sldMk cId="3106870909" sldId="269"/>
            <ac:picMk id="8" creationId="{605ECFDB-B771-FEAF-93F2-FB4D2B7E0F6E}"/>
          </ac:picMkLst>
        </pc:picChg>
        <pc:picChg chg="mod">
          <ac:chgData name="Gong, Dewei" userId="f7fddd75-4928-4355-a5e5-65deb654c717" providerId="ADAL" clId="{808E75EC-C48C-49FC-81E1-F07E8BBB07E0}" dt="2023-05-07T15:28:22.507" v="3495" actId="1076"/>
          <ac:picMkLst>
            <pc:docMk/>
            <pc:sldMk cId="3106870909" sldId="269"/>
            <ac:picMk id="11" creationId="{7E2EC41D-CBD7-221F-ACBF-D9BB7C00691F}"/>
          </ac:picMkLst>
        </pc:picChg>
        <pc:picChg chg="del">
          <ac:chgData name="Gong, Dewei" userId="f7fddd75-4928-4355-a5e5-65deb654c717" providerId="ADAL" clId="{808E75EC-C48C-49FC-81E1-F07E8BBB07E0}" dt="2023-05-07T15:27:25.353" v="3443" actId="478"/>
          <ac:picMkLst>
            <pc:docMk/>
            <pc:sldMk cId="3106870909" sldId="269"/>
            <ac:picMk id="14" creationId="{B968F6D9-460D-03EF-4724-AC89BC4B497F}"/>
          </ac:picMkLst>
        </pc:picChg>
        <pc:picChg chg="del">
          <ac:chgData name="Gong, Dewei" userId="f7fddd75-4928-4355-a5e5-65deb654c717" providerId="ADAL" clId="{808E75EC-C48C-49FC-81E1-F07E8BBB07E0}" dt="2023-05-07T15:27:24.792" v="3442" actId="478"/>
          <ac:picMkLst>
            <pc:docMk/>
            <pc:sldMk cId="3106870909" sldId="269"/>
            <ac:picMk id="15" creationId="{8A479DA8-3975-973C-FEE7-30CFFD0DC5E2}"/>
          </ac:picMkLst>
        </pc:picChg>
        <pc:picChg chg="del">
          <ac:chgData name="Gong, Dewei" userId="f7fddd75-4928-4355-a5e5-65deb654c717" providerId="ADAL" clId="{808E75EC-C48C-49FC-81E1-F07E8BBB07E0}" dt="2023-05-07T15:28:18.290" v="3494" actId="478"/>
          <ac:picMkLst>
            <pc:docMk/>
            <pc:sldMk cId="3106870909" sldId="269"/>
            <ac:picMk id="16" creationId="{E67E25A1-90B5-5499-8864-61E6C7F71A3B}"/>
          </ac:picMkLst>
        </pc:picChg>
        <pc:picChg chg="del">
          <ac:chgData name="Gong, Dewei" userId="f7fddd75-4928-4355-a5e5-65deb654c717" providerId="ADAL" clId="{808E75EC-C48C-49FC-81E1-F07E8BBB07E0}" dt="2023-05-07T15:27:24.321" v="3441" actId="478"/>
          <ac:picMkLst>
            <pc:docMk/>
            <pc:sldMk cId="3106870909" sldId="269"/>
            <ac:picMk id="17" creationId="{A1D4B3ED-A3B3-2766-AE76-79322491CA06}"/>
          </ac:picMkLst>
        </pc:picChg>
      </pc:sldChg>
      <pc:sldChg chg="addSp delSp modSp add mod">
        <pc:chgData name="Gong, Dewei" userId="f7fddd75-4928-4355-a5e5-65deb654c717" providerId="ADAL" clId="{808E75EC-C48C-49FC-81E1-F07E8BBB07E0}" dt="2023-05-07T00:19:29.679" v="1712" actId="20577"/>
        <pc:sldMkLst>
          <pc:docMk/>
          <pc:sldMk cId="506399311" sldId="274"/>
        </pc:sldMkLst>
        <pc:spChg chg="add mod">
          <ac:chgData name="Gong, Dewei" userId="f7fddd75-4928-4355-a5e5-65deb654c717" providerId="ADAL" clId="{808E75EC-C48C-49FC-81E1-F07E8BBB07E0}" dt="2023-05-07T00:19:17.133" v="1707" actId="1076"/>
          <ac:spMkLst>
            <pc:docMk/>
            <pc:sldMk cId="506399311" sldId="274"/>
            <ac:spMk id="4" creationId="{5BB9B22E-3E53-B7E5-7020-DCE94872E1BE}"/>
          </ac:spMkLst>
        </pc:spChg>
        <pc:spChg chg="mod">
          <ac:chgData name="Gong, Dewei" userId="f7fddd75-4928-4355-a5e5-65deb654c717" providerId="ADAL" clId="{808E75EC-C48C-49FC-81E1-F07E8BBB07E0}" dt="2023-05-07T00:19:19.029" v="1708" actId="1076"/>
          <ac:spMkLst>
            <pc:docMk/>
            <pc:sldMk cId="506399311" sldId="274"/>
            <ac:spMk id="5" creationId="{DB175379-7FD5-1589-CDA7-75AB0D40D8D3}"/>
          </ac:spMkLst>
        </pc:spChg>
        <pc:spChg chg="mod">
          <ac:chgData name="Gong, Dewei" userId="f7fddd75-4928-4355-a5e5-65deb654c717" providerId="ADAL" clId="{808E75EC-C48C-49FC-81E1-F07E8BBB07E0}" dt="2023-05-07T00:19:29.679" v="1712" actId="20577"/>
          <ac:spMkLst>
            <pc:docMk/>
            <pc:sldMk cId="506399311" sldId="274"/>
            <ac:spMk id="7" creationId="{DF49C64E-F59F-8499-E804-B44DF5449462}"/>
          </ac:spMkLst>
        </pc:spChg>
        <pc:picChg chg="add del mod">
          <ac:chgData name="Gong, Dewei" userId="f7fddd75-4928-4355-a5e5-65deb654c717" providerId="ADAL" clId="{808E75EC-C48C-49FC-81E1-F07E8BBB07E0}" dt="2023-05-07T00:18:29.209" v="1698" actId="22"/>
          <ac:picMkLst>
            <pc:docMk/>
            <pc:sldMk cId="506399311" sldId="274"/>
            <ac:picMk id="8" creationId="{F90922DE-721A-E90D-9FC3-AF573DB94741}"/>
          </ac:picMkLst>
        </pc:picChg>
        <pc:picChg chg="add mod">
          <ac:chgData name="Gong, Dewei" userId="f7fddd75-4928-4355-a5e5-65deb654c717" providerId="ADAL" clId="{808E75EC-C48C-49FC-81E1-F07E8BBB07E0}" dt="2023-05-07T00:19:12.535" v="1706" actId="1076"/>
          <ac:picMkLst>
            <pc:docMk/>
            <pc:sldMk cId="506399311" sldId="274"/>
            <ac:picMk id="10" creationId="{3940BDBE-990B-5856-D5E7-392633FF8A2F}"/>
          </ac:picMkLst>
        </pc:picChg>
        <pc:picChg chg="mod">
          <ac:chgData name="Gong, Dewei" userId="f7fddd75-4928-4355-a5e5-65deb654c717" providerId="ADAL" clId="{808E75EC-C48C-49FC-81E1-F07E8BBB07E0}" dt="2023-05-07T00:19:12.535" v="1706" actId="1076"/>
          <ac:picMkLst>
            <pc:docMk/>
            <pc:sldMk cId="506399311" sldId="274"/>
            <ac:picMk id="1025" creationId="{74C8EC32-59D4-CE00-CB41-D26C90F8B7B1}"/>
          </ac:picMkLst>
        </pc:picChg>
        <pc:picChg chg="add del">
          <ac:chgData name="Gong, Dewei" userId="f7fddd75-4928-4355-a5e5-65deb654c717" providerId="ADAL" clId="{808E75EC-C48C-49FC-81E1-F07E8BBB07E0}" dt="2023-05-07T00:18:38.877" v="1700" actId="478"/>
          <ac:picMkLst>
            <pc:docMk/>
            <pc:sldMk cId="506399311" sldId="274"/>
            <ac:picMk id="1026" creationId="{00D33298-3780-DE02-B74F-C21404460181}"/>
          </ac:picMkLst>
        </pc:picChg>
      </pc:sldChg>
      <pc:sldChg chg="add del">
        <pc:chgData name="Gong, Dewei" userId="f7fddd75-4928-4355-a5e5-65deb654c717" providerId="ADAL" clId="{808E75EC-C48C-49FC-81E1-F07E8BBB07E0}" dt="2023-05-06T23:19:46.529" v="130" actId="47"/>
        <pc:sldMkLst>
          <pc:docMk/>
          <pc:sldMk cId="0" sldId="278"/>
        </pc:sldMkLst>
      </pc:sldChg>
      <pc:sldChg chg="addSp modSp add mod">
        <pc:chgData name="Gong, Dewei" userId="f7fddd75-4928-4355-a5e5-65deb654c717" providerId="ADAL" clId="{808E75EC-C48C-49FC-81E1-F07E8BBB07E0}" dt="2023-05-07T17:44:12.078" v="4068" actId="14100"/>
        <pc:sldMkLst>
          <pc:docMk/>
          <pc:sldMk cId="3588172599" sldId="279"/>
        </pc:sldMkLst>
        <pc:spChg chg="mod">
          <ac:chgData name="Gong, Dewei" userId="f7fddd75-4928-4355-a5e5-65deb654c717" providerId="ADAL" clId="{808E75EC-C48C-49FC-81E1-F07E8BBB07E0}" dt="2023-05-07T03:03:24.050" v="3056" actId="20577"/>
          <ac:spMkLst>
            <pc:docMk/>
            <pc:sldMk cId="3588172599" sldId="279"/>
            <ac:spMk id="2" creationId="{949CEFA3-B3F6-223E-AEAA-E3A91C236DE4}"/>
          </ac:spMkLst>
        </pc:spChg>
        <pc:spChg chg="add mod">
          <ac:chgData name="Gong, Dewei" userId="f7fddd75-4928-4355-a5e5-65deb654c717" providerId="ADAL" clId="{808E75EC-C48C-49FC-81E1-F07E8BBB07E0}" dt="2023-05-07T05:27:15.088" v="3280" actId="1582"/>
          <ac:spMkLst>
            <pc:docMk/>
            <pc:sldMk cId="3588172599" sldId="279"/>
            <ac:spMk id="5" creationId="{C5E78A80-C142-1EAD-92F5-0EEFAAFD3BC1}"/>
          </ac:spMkLst>
        </pc:spChg>
        <pc:spChg chg="add mod">
          <ac:chgData name="Gong, Dewei" userId="f7fddd75-4928-4355-a5e5-65deb654c717" providerId="ADAL" clId="{808E75EC-C48C-49FC-81E1-F07E8BBB07E0}" dt="2023-05-07T17:44:12.078" v="4068" actId="14100"/>
          <ac:spMkLst>
            <pc:docMk/>
            <pc:sldMk cId="3588172599" sldId="279"/>
            <ac:spMk id="9" creationId="{AFFF57B4-8B91-1390-7B02-1DF5F01F5D75}"/>
          </ac:spMkLst>
        </pc:spChg>
        <pc:spChg chg="mod">
          <ac:chgData name="Gong, Dewei" userId="f7fddd75-4928-4355-a5e5-65deb654c717" providerId="ADAL" clId="{808E75EC-C48C-49FC-81E1-F07E8BBB07E0}" dt="2023-05-07T02:55:37.504" v="3042" actId="20577"/>
          <ac:spMkLst>
            <pc:docMk/>
            <pc:sldMk cId="3588172599" sldId="279"/>
            <ac:spMk id="10" creationId="{E0C6B822-48CE-BD5C-5805-C9ED35A478C8}"/>
          </ac:spMkLst>
        </pc:spChg>
        <pc:spChg chg="mod">
          <ac:chgData name="Gong, Dewei" userId="f7fddd75-4928-4355-a5e5-65deb654c717" providerId="ADAL" clId="{808E75EC-C48C-49FC-81E1-F07E8BBB07E0}" dt="2023-05-07T15:31:54.904" v="3555" actId="20577"/>
          <ac:spMkLst>
            <pc:docMk/>
            <pc:sldMk cId="3588172599" sldId="279"/>
            <ac:spMk id="13" creationId="{A57DEB42-6B36-C5D0-8625-EF6BD92F9CB5}"/>
          </ac:spMkLst>
        </pc:spChg>
        <pc:spChg chg="mod">
          <ac:chgData name="Gong, Dewei" userId="f7fddd75-4928-4355-a5e5-65deb654c717" providerId="ADAL" clId="{808E75EC-C48C-49FC-81E1-F07E8BBB07E0}" dt="2023-05-07T02:33:23.853" v="3037" actId="20577"/>
          <ac:spMkLst>
            <pc:docMk/>
            <pc:sldMk cId="3588172599" sldId="279"/>
            <ac:spMk id="14" creationId="{D707566F-9C3F-6F0F-3B94-B211E3EC9ECB}"/>
          </ac:spMkLst>
        </pc:spChg>
        <pc:spChg chg="add mod">
          <ac:chgData name="Gong, Dewei" userId="f7fddd75-4928-4355-a5e5-65deb654c717" providerId="ADAL" clId="{808E75EC-C48C-49FC-81E1-F07E8BBB07E0}" dt="2023-05-07T16:04:41.492" v="3854" actId="20577"/>
          <ac:spMkLst>
            <pc:docMk/>
            <pc:sldMk cId="3588172599" sldId="279"/>
            <ac:spMk id="15" creationId="{94B12AAF-3CDB-7899-C707-430843FCECC2}"/>
          </ac:spMkLst>
        </pc:spChg>
      </pc:sldChg>
      <pc:sldChg chg="add">
        <pc:chgData name="Gong, Dewei" userId="f7fddd75-4928-4355-a5e5-65deb654c717" providerId="ADAL" clId="{808E75EC-C48C-49FC-81E1-F07E8BBB07E0}" dt="2023-05-07T16:11:19.165" v="3858"/>
        <pc:sldMkLst>
          <pc:docMk/>
          <pc:sldMk cId="183199385" sldId="282"/>
        </pc:sldMkLst>
      </pc:sldChg>
      <pc:sldChg chg="addSp modSp add del mod ord modShow">
        <pc:chgData name="Gong, Dewei" userId="f7fddd75-4928-4355-a5e5-65deb654c717" providerId="ADAL" clId="{808E75EC-C48C-49FC-81E1-F07E8BBB07E0}" dt="2023-05-07T16:11:16.911" v="3857" actId="2696"/>
        <pc:sldMkLst>
          <pc:docMk/>
          <pc:sldMk cId="3831969709" sldId="282"/>
        </pc:sldMkLst>
        <pc:spChg chg="mod">
          <ac:chgData name="Gong, Dewei" userId="f7fddd75-4928-4355-a5e5-65deb654c717" providerId="ADAL" clId="{808E75EC-C48C-49FC-81E1-F07E8BBB07E0}" dt="2023-05-07T03:04:05.686" v="3097" actId="20577"/>
          <ac:spMkLst>
            <pc:docMk/>
            <pc:sldMk cId="3831969709" sldId="282"/>
            <ac:spMk id="2" creationId="{69FCEB55-EFB3-E22F-9A6B-FD405328B616}"/>
          </ac:spMkLst>
        </pc:spChg>
        <pc:picChg chg="add mod">
          <ac:chgData name="Gong, Dewei" userId="f7fddd75-4928-4355-a5e5-65deb654c717" providerId="ADAL" clId="{808E75EC-C48C-49FC-81E1-F07E8BBB07E0}" dt="2023-05-07T03:08:17.395" v="3120" actId="1076"/>
          <ac:picMkLst>
            <pc:docMk/>
            <pc:sldMk cId="3831969709" sldId="282"/>
            <ac:picMk id="5" creationId="{5B4974DE-9EDE-A99D-61E0-3E89BD6D3292}"/>
          </ac:picMkLst>
        </pc:picChg>
        <pc:picChg chg="mod">
          <ac:chgData name="Gong, Dewei" userId="f7fddd75-4928-4355-a5e5-65deb654c717" providerId="ADAL" clId="{808E75EC-C48C-49FC-81E1-F07E8BBB07E0}" dt="2023-05-07T03:08:15.402" v="3118" actId="1076"/>
          <ac:picMkLst>
            <pc:docMk/>
            <pc:sldMk cId="3831969709" sldId="282"/>
            <ac:picMk id="7" creationId="{34A9A90C-47E3-86FE-27A7-1E051B860515}"/>
          </ac:picMkLst>
        </pc:picChg>
      </pc:sldChg>
      <pc:sldChg chg="modSp add mod ord">
        <pc:chgData name="Gong, Dewei" userId="f7fddd75-4928-4355-a5e5-65deb654c717" providerId="ADAL" clId="{808E75EC-C48C-49FC-81E1-F07E8BBB07E0}" dt="2023-05-07T17:46:01.603" v="4073" actId="20577"/>
        <pc:sldMkLst>
          <pc:docMk/>
          <pc:sldMk cId="445454203" sldId="283"/>
        </pc:sldMkLst>
        <pc:spChg chg="mod">
          <ac:chgData name="Gong, Dewei" userId="f7fddd75-4928-4355-a5e5-65deb654c717" providerId="ADAL" clId="{808E75EC-C48C-49FC-81E1-F07E8BBB07E0}" dt="2023-05-07T17:46:01.603" v="4073" actId="20577"/>
          <ac:spMkLst>
            <pc:docMk/>
            <pc:sldMk cId="445454203" sldId="283"/>
            <ac:spMk id="8" creationId="{646C0D77-49F7-6064-AFD4-3693EC22FE9E}"/>
          </ac:spMkLst>
        </pc:spChg>
      </pc:sldChg>
      <pc:sldChg chg="modSp new del mod">
        <pc:chgData name="Gong, Dewei" userId="f7fddd75-4928-4355-a5e5-65deb654c717" providerId="ADAL" clId="{808E75EC-C48C-49FC-81E1-F07E8BBB07E0}" dt="2023-05-06T23:48:17.479" v="830" actId="47"/>
        <pc:sldMkLst>
          <pc:docMk/>
          <pc:sldMk cId="3794091003" sldId="284"/>
        </pc:sldMkLst>
        <pc:spChg chg="mod">
          <ac:chgData name="Gong, Dewei" userId="f7fddd75-4928-4355-a5e5-65deb654c717" providerId="ADAL" clId="{808E75EC-C48C-49FC-81E1-F07E8BBB07E0}" dt="2023-05-06T23:26:47.089" v="152" actId="20577"/>
          <ac:spMkLst>
            <pc:docMk/>
            <pc:sldMk cId="3794091003" sldId="284"/>
            <ac:spMk id="2" creationId="{39788513-6CBF-0876-07D8-393FEB29C3B3}"/>
          </ac:spMkLst>
        </pc:spChg>
      </pc:sldChg>
      <pc:sldChg chg="addSp delSp modSp new mod modAnim">
        <pc:chgData name="Gong, Dewei" userId="f7fddd75-4928-4355-a5e5-65deb654c717" providerId="ADAL" clId="{808E75EC-C48C-49FC-81E1-F07E8BBB07E0}" dt="2023-05-07T17:42:31.093" v="4048" actId="20577"/>
        <pc:sldMkLst>
          <pc:docMk/>
          <pc:sldMk cId="3725935759" sldId="285"/>
        </pc:sldMkLst>
        <pc:spChg chg="mod">
          <ac:chgData name="Gong, Dewei" userId="f7fddd75-4928-4355-a5e5-65deb654c717" providerId="ADAL" clId="{808E75EC-C48C-49FC-81E1-F07E8BBB07E0}" dt="2023-05-06T23:34:38.393" v="557" actId="20577"/>
          <ac:spMkLst>
            <pc:docMk/>
            <pc:sldMk cId="3725935759" sldId="285"/>
            <ac:spMk id="2" creationId="{FF2A4F98-19D5-9EFD-F435-B3F1BF050D9D}"/>
          </ac:spMkLst>
        </pc:spChg>
        <pc:spChg chg="mod">
          <ac:chgData name="Gong, Dewei" userId="f7fddd75-4928-4355-a5e5-65deb654c717" providerId="ADAL" clId="{808E75EC-C48C-49FC-81E1-F07E8BBB07E0}" dt="2023-05-07T17:42:31.093" v="4048" actId="20577"/>
          <ac:spMkLst>
            <pc:docMk/>
            <pc:sldMk cId="3725935759" sldId="285"/>
            <ac:spMk id="3" creationId="{46840AEA-0D8E-DA8F-3F52-D5B11ED11AAE}"/>
          </ac:spMkLst>
        </pc:spChg>
        <pc:spChg chg="add mod">
          <ac:chgData name="Gong, Dewei" userId="f7fddd75-4928-4355-a5e5-65deb654c717" providerId="ADAL" clId="{808E75EC-C48C-49FC-81E1-F07E8BBB07E0}" dt="2023-05-07T17:41:44.553" v="4036" actId="20577"/>
          <ac:spMkLst>
            <pc:docMk/>
            <pc:sldMk cId="3725935759" sldId="285"/>
            <ac:spMk id="4" creationId="{B62E0EB4-E437-8D71-7922-B318A0C171CF}"/>
          </ac:spMkLst>
        </pc:spChg>
        <pc:graphicFrameChg chg="add del">
          <ac:chgData name="Gong, Dewei" userId="f7fddd75-4928-4355-a5e5-65deb654c717" providerId="ADAL" clId="{808E75EC-C48C-49FC-81E1-F07E8BBB07E0}" dt="2023-05-07T17:40:40.400" v="4019"/>
          <ac:graphicFrameMkLst>
            <pc:docMk/>
            <pc:sldMk cId="3725935759" sldId="285"/>
            <ac:graphicFrameMk id="5" creationId="{3633AAD6-496D-5A51-C598-55C3DB108356}"/>
          </ac:graphicFrameMkLst>
        </pc:graphicFrameChg>
      </pc:sldChg>
      <pc:sldChg chg="new del">
        <pc:chgData name="Gong, Dewei" userId="f7fddd75-4928-4355-a5e5-65deb654c717" providerId="ADAL" clId="{808E75EC-C48C-49FC-81E1-F07E8BBB07E0}" dt="2023-05-07T01:43:12.693" v="2433" actId="47"/>
        <pc:sldMkLst>
          <pc:docMk/>
          <pc:sldMk cId="835055577" sldId="286"/>
        </pc:sldMkLst>
      </pc:sldChg>
      <pc:sldChg chg="modSp new del mod">
        <pc:chgData name="Gong, Dewei" userId="f7fddd75-4928-4355-a5e5-65deb654c717" providerId="ADAL" clId="{808E75EC-C48C-49FC-81E1-F07E8BBB07E0}" dt="2023-05-07T02:01:21.246" v="2889" actId="2696"/>
        <pc:sldMkLst>
          <pc:docMk/>
          <pc:sldMk cId="301899928" sldId="287"/>
        </pc:sldMkLst>
        <pc:spChg chg="mod">
          <ac:chgData name="Gong, Dewei" userId="f7fddd75-4928-4355-a5e5-65deb654c717" providerId="ADAL" clId="{808E75EC-C48C-49FC-81E1-F07E8BBB07E0}" dt="2023-05-06T23:47:59.419" v="829" actId="20577"/>
          <ac:spMkLst>
            <pc:docMk/>
            <pc:sldMk cId="301899928" sldId="287"/>
            <ac:spMk id="2" creationId="{384958E7-6DD4-7820-B3B5-6F6449795064}"/>
          </ac:spMkLst>
        </pc:spChg>
      </pc:sldChg>
      <pc:sldChg chg="modSp add del mod">
        <pc:chgData name="Gong, Dewei" userId="f7fddd75-4928-4355-a5e5-65deb654c717" providerId="ADAL" clId="{808E75EC-C48C-49FC-81E1-F07E8BBB07E0}" dt="2023-05-07T02:01:50.126" v="2929" actId="2696"/>
        <pc:sldMkLst>
          <pc:docMk/>
          <pc:sldMk cId="678147367" sldId="287"/>
        </pc:sldMkLst>
        <pc:spChg chg="mod">
          <ac:chgData name="Gong, Dewei" userId="f7fddd75-4928-4355-a5e5-65deb654c717" providerId="ADAL" clId="{808E75EC-C48C-49FC-81E1-F07E8BBB07E0}" dt="2023-05-07T02:01:42.035" v="2928" actId="20577"/>
          <ac:spMkLst>
            <pc:docMk/>
            <pc:sldMk cId="678147367" sldId="287"/>
            <ac:spMk id="2" creationId="{384958E7-6DD4-7820-B3B5-6F6449795064}"/>
          </ac:spMkLst>
        </pc:spChg>
      </pc:sldChg>
      <pc:sldChg chg="addSp delSp modSp add mod">
        <pc:chgData name="Gong, Dewei" userId="f7fddd75-4928-4355-a5e5-65deb654c717" providerId="ADAL" clId="{808E75EC-C48C-49FC-81E1-F07E8BBB07E0}" dt="2023-05-07T15:32:24.451" v="3557" actId="20577"/>
        <pc:sldMkLst>
          <pc:docMk/>
          <pc:sldMk cId="1491604608" sldId="287"/>
        </pc:sldMkLst>
        <pc:spChg chg="mod">
          <ac:chgData name="Gong, Dewei" userId="f7fddd75-4928-4355-a5e5-65deb654c717" providerId="ADAL" clId="{808E75EC-C48C-49FC-81E1-F07E8BBB07E0}" dt="2023-05-07T02:03:57.094" v="2933" actId="21"/>
          <ac:spMkLst>
            <pc:docMk/>
            <pc:sldMk cId="1491604608" sldId="287"/>
            <ac:spMk id="2" creationId="{384958E7-6DD4-7820-B3B5-6F6449795064}"/>
          </ac:spMkLst>
        </pc:spChg>
        <pc:spChg chg="add mod">
          <ac:chgData name="Gong, Dewei" userId="f7fddd75-4928-4355-a5e5-65deb654c717" providerId="ADAL" clId="{808E75EC-C48C-49FC-81E1-F07E8BBB07E0}" dt="2023-05-07T15:32:24.451" v="3557" actId="20577"/>
          <ac:spMkLst>
            <pc:docMk/>
            <pc:sldMk cId="1491604608" sldId="287"/>
            <ac:spMk id="3" creationId="{CB4A6663-C2A6-9C2A-25B3-07DD8ABC40D7}"/>
          </ac:spMkLst>
        </pc:spChg>
        <pc:spChg chg="add del mod">
          <ac:chgData name="Gong, Dewei" userId="f7fddd75-4928-4355-a5e5-65deb654c717" providerId="ADAL" clId="{808E75EC-C48C-49FC-81E1-F07E8BBB07E0}" dt="2023-05-07T02:07:26.408" v="2966" actId="478"/>
          <ac:spMkLst>
            <pc:docMk/>
            <pc:sldMk cId="1491604608" sldId="287"/>
            <ac:spMk id="4" creationId="{05D56CAC-E231-7390-87D7-14DCCFFC6503}"/>
          </ac:spMkLst>
        </pc:spChg>
        <pc:picChg chg="add mod">
          <ac:chgData name="Gong, Dewei" userId="f7fddd75-4928-4355-a5e5-65deb654c717" providerId="ADAL" clId="{808E75EC-C48C-49FC-81E1-F07E8BBB07E0}" dt="2023-05-07T02:08:40.682" v="3006" actId="1076"/>
          <ac:picMkLst>
            <pc:docMk/>
            <pc:sldMk cId="1491604608" sldId="287"/>
            <ac:picMk id="6" creationId="{7C72310D-99E1-25A5-7DC1-3889F8FB9CD9}"/>
          </ac:picMkLst>
        </pc:picChg>
        <pc:picChg chg="add mod">
          <ac:chgData name="Gong, Dewei" userId="f7fddd75-4928-4355-a5e5-65deb654c717" providerId="ADAL" clId="{808E75EC-C48C-49FC-81E1-F07E8BBB07E0}" dt="2023-05-07T02:08:27.940" v="3004" actId="1076"/>
          <ac:picMkLst>
            <pc:docMk/>
            <pc:sldMk cId="1491604608" sldId="287"/>
            <ac:picMk id="8" creationId="{A03044E3-6096-E217-1FE1-EA804A148536}"/>
          </ac:picMkLst>
        </pc:picChg>
      </pc:sldChg>
      <pc:sldChg chg="addSp modSp new mod">
        <pc:chgData name="Gong, Dewei" userId="f7fddd75-4928-4355-a5e5-65deb654c717" providerId="ADAL" clId="{808E75EC-C48C-49FC-81E1-F07E8BBB07E0}" dt="2023-05-07T01:56:38.506" v="2806" actId="404"/>
        <pc:sldMkLst>
          <pc:docMk/>
          <pc:sldMk cId="900875060" sldId="288"/>
        </pc:sldMkLst>
        <pc:spChg chg="mod">
          <ac:chgData name="Gong, Dewei" userId="f7fddd75-4928-4355-a5e5-65deb654c717" providerId="ADAL" clId="{808E75EC-C48C-49FC-81E1-F07E8BBB07E0}" dt="2023-05-07T00:00:58.034" v="1214" actId="20577"/>
          <ac:spMkLst>
            <pc:docMk/>
            <pc:sldMk cId="900875060" sldId="288"/>
            <ac:spMk id="2" creationId="{410A4543-6757-EDDE-71D5-CAE268524E76}"/>
          </ac:spMkLst>
        </pc:spChg>
        <pc:spChg chg="add mod">
          <ac:chgData name="Gong, Dewei" userId="f7fddd75-4928-4355-a5e5-65deb654c717" providerId="ADAL" clId="{808E75EC-C48C-49FC-81E1-F07E8BBB07E0}" dt="2023-05-07T01:56:38.506" v="2806" actId="404"/>
          <ac:spMkLst>
            <pc:docMk/>
            <pc:sldMk cId="900875060" sldId="288"/>
            <ac:spMk id="3" creationId="{8E2AED94-F20B-0EDC-C2A4-14206BBF52C1}"/>
          </ac:spMkLst>
        </pc:spChg>
      </pc:sldChg>
      <pc:sldChg chg="addSp delSp modSp new mod delAnim modAnim">
        <pc:chgData name="Gong, Dewei" userId="f7fddd75-4928-4355-a5e5-65deb654c717" providerId="ADAL" clId="{808E75EC-C48C-49FC-81E1-F07E8BBB07E0}" dt="2023-05-07T00:25:23.710" v="2039" actId="20577"/>
        <pc:sldMkLst>
          <pc:docMk/>
          <pc:sldMk cId="3976616660" sldId="289"/>
        </pc:sldMkLst>
        <pc:spChg chg="mod">
          <ac:chgData name="Gong, Dewei" userId="f7fddd75-4928-4355-a5e5-65deb654c717" providerId="ADAL" clId="{808E75EC-C48C-49FC-81E1-F07E8BBB07E0}" dt="2023-05-07T00:22:20.481" v="1894"/>
          <ac:spMkLst>
            <pc:docMk/>
            <pc:sldMk cId="3976616660" sldId="289"/>
            <ac:spMk id="2" creationId="{C6708BAA-2E2B-AC11-78AB-B926A916268C}"/>
          </ac:spMkLst>
        </pc:spChg>
        <pc:spChg chg="add mod">
          <ac:chgData name="Gong, Dewei" userId="f7fddd75-4928-4355-a5e5-65deb654c717" providerId="ADAL" clId="{808E75EC-C48C-49FC-81E1-F07E8BBB07E0}" dt="2023-05-07T00:25:23.710" v="2039" actId="20577"/>
          <ac:spMkLst>
            <pc:docMk/>
            <pc:sldMk cId="3976616660" sldId="289"/>
            <ac:spMk id="3" creationId="{982C26AE-B092-4CA9-03A1-FA6723AD91F1}"/>
          </ac:spMkLst>
        </pc:spChg>
        <pc:spChg chg="add mod">
          <ac:chgData name="Gong, Dewei" userId="f7fddd75-4928-4355-a5e5-65deb654c717" providerId="ADAL" clId="{808E75EC-C48C-49FC-81E1-F07E8BBB07E0}" dt="2023-05-07T00:25:11.668" v="2026" actId="1076"/>
          <ac:spMkLst>
            <pc:docMk/>
            <pc:sldMk cId="3976616660" sldId="289"/>
            <ac:spMk id="5" creationId="{91824D31-2416-0142-2D1B-933050D93219}"/>
          </ac:spMkLst>
        </pc:spChg>
        <pc:spChg chg="add mod">
          <ac:chgData name="Gong, Dewei" userId="f7fddd75-4928-4355-a5e5-65deb654c717" providerId="ADAL" clId="{808E75EC-C48C-49FC-81E1-F07E8BBB07E0}" dt="2023-05-07T00:25:11.668" v="2026" actId="1076"/>
          <ac:spMkLst>
            <pc:docMk/>
            <pc:sldMk cId="3976616660" sldId="289"/>
            <ac:spMk id="6" creationId="{002FB8D8-7329-150C-2C32-918D05587D2A}"/>
          </ac:spMkLst>
        </pc:spChg>
        <pc:spChg chg="add del mod">
          <ac:chgData name="Gong, Dewei" userId="f7fddd75-4928-4355-a5e5-65deb654c717" providerId="ADAL" clId="{808E75EC-C48C-49FC-81E1-F07E8BBB07E0}" dt="2023-05-07T00:22:55.600" v="1925" actId="478"/>
          <ac:spMkLst>
            <pc:docMk/>
            <pc:sldMk cId="3976616660" sldId="289"/>
            <ac:spMk id="7" creationId="{07C1C26C-6EEE-196B-3974-3B98A3A1559F}"/>
          </ac:spMkLst>
        </pc:spChg>
        <pc:spChg chg="add del mod">
          <ac:chgData name="Gong, Dewei" userId="f7fddd75-4928-4355-a5e5-65deb654c717" providerId="ADAL" clId="{808E75EC-C48C-49FC-81E1-F07E8BBB07E0}" dt="2023-05-07T00:22:52.809" v="1924" actId="478"/>
          <ac:spMkLst>
            <pc:docMk/>
            <pc:sldMk cId="3976616660" sldId="289"/>
            <ac:spMk id="8" creationId="{B2455225-B31A-9D7D-FC99-76636EC5A929}"/>
          </ac:spMkLst>
        </pc:spChg>
        <pc:spChg chg="add del mod">
          <ac:chgData name="Gong, Dewei" userId="f7fddd75-4928-4355-a5e5-65deb654c717" providerId="ADAL" clId="{808E75EC-C48C-49FC-81E1-F07E8BBB07E0}" dt="2023-05-07T00:22:52.809" v="1924" actId="478"/>
          <ac:spMkLst>
            <pc:docMk/>
            <pc:sldMk cId="3976616660" sldId="289"/>
            <ac:spMk id="9" creationId="{60B89AD5-1756-E889-9852-852578D65E40}"/>
          </ac:spMkLst>
        </pc:spChg>
        <pc:spChg chg="add del mod">
          <ac:chgData name="Gong, Dewei" userId="f7fddd75-4928-4355-a5e5-65deb654c717" providerId="ADAL" clId="{808E75EC-C48C-49FC-81E1-F07E8BBB07E0}" dt="2023-05-07T00:22:52.809" v="1924" actId="478"/>
          <ac:spMkLst>
            <pc:docMk/>
            <pc:sldMk cId="3976616660" sldId="289"/>
            <ac:spMk id="10" creationId="{77FE836F-4684-9B90-D2F6-FB56D4BE9A07}"/>
          </ac:spMkLst>
        </pc:spChg>
        <pc:spChg chg="add mod">
          <ac:chgData name="Gong, Dewei" userId="f7fddd75-4928-4355-a5e5-65deb654c717" providerId="ADAL" clId="{808E75EC-C48C-49FC-81E1-F07E8BBB07E0}" dt="2023-05-07T00:25:11.668" v="2026" actId="1076"/>
          <ac:spMkLst>
            <pc:docMk/>
            <pc:sldMk cId="3976616660" sldId="289"/>
            <ac:spMk id="11" creationId="{FFD08E6E-190D-163F-610A-A4ABFB6E2092}"/>
          </ac:spMkLst>
        </pc:spChg>
        <pc:spChg chg="add del mod">
          <ac:chgData name="Gong, Dewei" userId="f7fddd75-4928-4355-a5e5-65deb654c717" providerId="ADAL" clId="{808E75EC-C48C-49FC-81E1-F07E8BBB07E0}" dt="2023-05-07T00:22:50.576" v="1923" actId="478"/>
          <ac:spMkLst>
            <pc:docMk/>
            <pc:sldMk cId="3976616660" sldId="289"/>
            <ac:spMk id="12" creationId="{6928D3ED-B201-53CF-ECEC-28D2D47A0229}"/>
          </ac:spMkLst>
        </pc:spChg>
        <pc:spChg chg="add del mod">
          <ac:chgData name="Gong, Dewei" userId="f7fddd75-4928-4355-a5e5-65deb654c717" providerId="ADAL" clId="{808E75EC-C48C-49FC-81E1-F07E8BBB07E0}" dt="2023-05-07T00:22:50.576" v="1923" actId="478"/>
          <ac:spMkLst>
            <pc:docMk/>
            <pc:sldMk cId="3976616660" sldId="289"/>
            <ac:spMk id="13" creationId="{6BA88073-068B-6C7F-50FF-9AFE7DCDA3DF}"/>
          </ac:spMkLst>
        </pc:spChg>
        <pc:picChg chg="add mod">
          <ac:chgData name="Gong, Dewei" userId="f7fddd75-4928-4355-a5e5-65deb654c717" providerId="ADAL" clId="{808E75EC-C48C-49FC-81E1-F07E8BBB07E0}" dt="2023-05-07T00:25:11.668" v="2026" actId="1076"/>
          <ac:picMkLst>
            <pc:docMk/>
            <pc:sldMk cId="3976616660" sldId="289"/>
            <ac:picMk id="4" creationId="{BA24A416-4C78-DB3F-5012-4F03D6C5C62F}"/>
          </ac:picMkLst>
        </pc:picChg>
        <pc:cxnChg chg="add mod">
          <ac:chgData name="Gong, Dewei" userId="f7fddd75-4928-4355-a5e5-65deb654c717" providerId="ADAL" clId="{808E75EC-C48C-49FC-81E1-F07E8BBB07E0}" dt="2023-05-07T00:25:11.668" v="2026" actId="1076"/>
          <ac:cxnSpMkLst>
            <pc:docMk/>
            <pc:sldMk cId="3976616660" sldId="289"/>
            <ac:cxnSpMk id="14" creationId="{FD1E3A77-16E5-6DC6-78CC-3B9B63402040}"/>
          </ac:cxnSpMkLst>
        </pc:cxnChg>
        <pc:cxnChg chg="add mod">
          <ac:chgData name="Gong, Dewei" userId="f7fddd75-4928-4355-a5e5-65deb654c717" providerId="ADAL" clId="{808E75EC-C48C-49FC-81E1-F07E8BBB07E0}" dt="2023-05-07T00:25:11.668" v="2026" actId="1076"/>
          <ac:cxnSpMkLst>
            <pc:docMk/>
            <pc:sldMk cId="3976616660" sldId="289"/>
            <ac:cxnSpMk id="15" creationId="{6395827F-C09F-C9E4-B2FA-8475A32A8AF3}"/>
          </ac:cxnSpMkLst>
        </pc:cxnChg>
        <pc:cxnChg chg="add mod">
          <ac:chgData name="Gong, Dewei" userId="f7fddd75-4928-4355-a5e5-65deb654c717" providerId="ADAL" clId="{808E75EC-C48C-49FC-81E1-F07E8BBB07E0}" dt="2023-05-07T00:25:11.668" v="2026" actId="1076"/>
          <ac:cxnSpMkLst>
            <pc:docMk/>
            <pc:sldMk cId="3976616660" sldId="289"/>
            <ac:cxnSpMk id="16" creationId="{3BD94644-CBBE-F140-C524-9374910DBFD8}"/>
          </ac:cxnSpMkLst>
        </pc:cxnChg>
        <pc:cxnChg chg="add mod">
          <ac:chgData name="Gong, Dewei" userId="f7fddd75-4928-4355-a5e5-65deb654c717" providerId="ADAL" clId="{808E75EC-C48C-49FC-81E1-F07E8BBB07E0}" dt="2023-05-07T00:25:11.668" v="2026" actId="1076"/>
          <ac:cxnSpMkLst>
            <pc:docMk/>
            <pc:sldMk cId="3976616660" sldId="289"/>
            <ac:cxnSpMk id="17" creationId="{96B751F6-9CAF-71DD-3233-CCF584657534}"/>
          </ac:cxnSpMkLst>
        </pc:cxnChg>
        <pc:cxnChg chg="add mod">
          <ac:chgData name="Gong, Dewei" userId="f7fddd75-4928-4355-a5e5-65deb654c717" providerId="ADAL" clId="{808E75EC-C48C-49FC-81E1-F07E8BBB07E0}" dt="2023-05-07T00:25:11.668" v="2026" actId="1076"/>
          <ac:cxnSpMkLst>
            <pc:docMk/>
            <pc:sldMk cId="3976616660" sldId="289"/>
            <ac:cxnSpMk id="18" creationId="{807925E8-57E9-BD6F-F700-27F6CC4D3D9B}"/>
          </ac:cxnSpMkLst>
        </pc:cxnChg>
        <pc:cxnChg chg="add mod">
          <ac:chgData name="Gong, Dewei" userId="f7fddd75-4928-4355-a5e5-65deb654c717" providerId="ADAL" clId="{808E75EC-C48C-49FC-81E1-F07E8BBB07E0}" dt="2023-05-07T00:25:11.668" v="2026" actId="1076"/>
          <ac:cxnSpMkLst>
            <pc:docMk/>
            <pc:sldMk cId="3976616660" sldId="289"/>
            <ac:cxnSpMk id="19" creationId="{107DF5F3-3A6E-9127-85D7-F9705819932B}"/>
          </ac:cxnSpMkLst>
        </pc:cxnChg>
        <pc:cxnChg chg="add mod">
          <ac:chgData name="Gong, Dewei" userId="f7fddd75-4928-4355-a5e5-65deb654c717" providerId="ADAL" clId="{808E75EC-C48C-49FC-81E1-F07E8BBB07E0}" dt="2023-05-07T00:25:11.668" v="2026" actId="1076"/>
          <ac:cxnSpMkLst>
            <pc:docMk/>
            <pc:sldMk cId="3976616660" sldId="289"/>
            <ac:cxnSpMk id="20" creationId="{B9BDAF6A-B4DE-0C98-4A1C-D805012408B6}"/>
          </ac:cxnSpMkLst>
        </pc:cxnChg>
        <pc:cxnChg chg="add mod">
          <ac:chgData name="Gong, Dewei" userId="f7fddd75-4928-4355-a5e5-65deb654c717" providerId="ADAL" clId="{808E75EC-C48C-49FC-81E1-F07E8BBB07E0}" dt="2023-05-07T00:25:11.668" v="2026" actId="1076"/>
          <ac:cxnSpMkLst>
            <pc:docMk/>
            <pc:sldMk cId="3976616660" sldId="289"/>
            <ac:cxnSpMk id="21" creationId="{2ECF90FF-9D93-2310-116E-4C403197D781}"/>
          </ac:cxnSpMkLst>
        </pc:cxnChg>
        <pc:cxnChg chg="add mod">
          <ac:chgData name="Gong, Dewei" userId="f7fddd75-4928-4355-a5e5-65deb654c717" providerId="ADAL" clId="{808E75EC-C48C-49FC-81E1-F07E8BBB07E0}" dt="2023-05-07T00:25:11.668" v="2026" actId="1076"/>
          <ac:cxnSpMkLst>
            <pc:docMk/>
            <pc:sldMk cId="3976616660" sldId="289"/>
            <ac:cxnSpMk id="22" creationId="{773BB83F-46A2-38B1-A272-5D82793DF934}"/>
          </ac:cxnSpMkLst>
        </pc:cxnChg>
      </pc:sldChg>
      <pc:sldChg chg="new del">
        <pc:chgData name="Gong, Dewei" userId="f7fddd75-4928-4355-a5e5-65deb654c717" providerId="ADAL" clId="{808E75EC-C48C-49FC-81E1-F07E8BBB07E0}" dt="2023-05-07T01:10:10.863" v="2427" actId="47"/>
        <pc:sldMkLst>
          <pc:docMk/>
          <pc:sldMk cId="966216870" sldId="290"/>
        </pc:sldMkLst>
      </pc:sldChg>
      <pc:sldChg chg="new del">
        <pc:chgData name="Gong, Dewei" userId="f7fddd75-4928-4355-a5e5-65deb654c717" providerId="ADAL" clId="{808E75EC-C48C-49FC-81E1-F07E8BBB07E0}" dt="2023-05-06T23:54:35.947" v="1160" actId="47"/>
        <pc:sldMkLst>
          <pc:docMk/>
          <pc:sldMk cId="1866099365" sldId="290"/>
        </pc:sldMkLst>
      </pc:sldChg>
      <pc:sldChg chg="addSp delSp modSp new mod modAnim">
        <pc:chgData name="Gong, Dewei" userId="f7fddd75-4928-4355-a5e5-65deb654c717" providerId="ADAL" clId="{808E75EC-C48C-49FC-81E1-F07E8BBB07E0}" dt="2023-05-07T17:48:20.146" v="4117" actId="20577"/>
        <pc:sldMkLst>
          <pc:docMk/>
          <pc:sldMk cId="427333232" sldId="291"/>
        </pc:sldMkLst>
        <pc:spChg chg="mod">
          <ac:chgData name="Gong, Dewei" userId="f7fddd75-4928-4355-a5e5-65deb654c717" providerId="ADAL" clId="{808E75EC-C48C-49FC-81E1-F07E8BBB07E0}" dt="2023-05-07T17:48:20.146" v="4117" actId="20577"/>
          <ac:spMkLst>
            <pc:docMk/>
            <pc:sldMk cId="427333232" sldId="291"/>
            <ac:spMk id="2" creationId="{BB32C833-6936-5D19-CC88-2AB47950C78F}"/>
          </ac:spMkLst>
        </pc:spChg>
        <pc:spChg chg="add del mod">
          <ac:chgData name="Gong, Dewei" userId="f7fddd75-4928-4355-a5e5-65deb654c717" providerId="ADAL" clId="{808E75EC-C48C-49FC-81E1-F07E8BBB07E0}" dt="2023-05-07T00:03:30.308" v="1222" actId="478"/>
          <ac:spMkLst>
            <pc:docMk/>
            <pc:sldMk cId="427333232" sldId="291"/>
            <ac:spMk id="4" creationId="{346A262B-1E92-FCF9-BCC1-2CF18E57B423}"/>
          </ac:spMkLst>
        </pc:spChg>
        <pc:spChg chg="add del mod">
          <ac:chgData name="Gong, Dewei" userId="f7fddd75-4928-4355-a5e5-65deb654c717" providerId="ADAL" clId="{808E75EC-C48C-49FC-81E1-F07E8BBB07E0}" dt="2023-05-07T00:03:44.412" v="1227" actId="478"/>
          <ac:spMkLst>
            <pc:docMk/>
            <pc:sldMk cId="427333232" sldId="291"/>
            <ac:spMk id="6" creationId="{4E109022-7E68-408E-667B-BAEE13493AB2}"/>
          </ac:spMkLst>
        </pc:spChg>
        <pc:spChg chg="add del mod">
          <ac:chgData name="Gong, Dewei" userId="f7fddd75-4928-4355-a5e5-65deb654c717" providerId="ADAL" clId="{808E75EC-C48C-49FC-81E1-F07E8BBB07E0}" dt="2023-05-07T00:04:11.337" v="1233" actId="478"/>
          <ac:spMkLst>
            <pc:docMk/>
            <pc:sldMk cId="427333232" sldId="291"/>
            <ac:spMk id="8" creationId="{B9AD0029-6B2E-E5F3-7060-C0CEEC6F69E0}"/>
          </ac:spMkLst>
        </pc:spChg>
        <pc:spChg chg="add mod">
          <ac:chgData name="Gong, Dewei" userId="f7fddd75-4928-4355-a5e5-65deb654c717" providerId="ADAL" clId="{808E75EC-C48C-49FC-81E1-F07E8BBB07E0}" dt="2023-05-07T00:16:08.769" v="1625" actId="1076"/>
          <ac:spMkLst>
            <pc:docMk/>
            <pc:sldMk cId="427333232" sldId="291"/>
            <ac:spMk id="10" creationId="{B4BF2A7D-2E90-C8EC-2550-436C19464CF2}"/>
          </ac:spMkLst>
        </pc:spChg>
        <pc:spChg chg="add del mod">
          <ac:chgData name="Gong, Dewei" userId="f7fddd75-4928-4355-a5e5-65deb654c717" providerId="ADAL" clId="{808E75EC-C48C-49FC-81E1-F07E8BBB07E0}" dt="2023-05-07T00:05:43.537" v="1291" actId="478"/>
          <ac:spMkLst>
            <pc:docMk/>
            <pc:sldMk cId="427333232" sldId="291"/>
            <ac:spMk id="11" creationId="{E74C903C-4A8F-A07A-1C58-B193943379A4}"/>
          </ac:spMkLst>
        </pc:spChg>
        <pc:spChg chg="add mod">
          <ac:chgData name="Gong, Dewei" userId="f7fddd75-4928-4355-a5e5-65deb654c717" providerId="ADAL" clId="{808E75EC-C48C-49FC-81E1-F07E8BBB07E0}" dt="2023-05-07T00:16:08.769" v="1625" actId="1076"/>
          <ac:spMkLst>
            <pc:docMk/>
            <pc:sldMk cId="427333232" sldId="291"/>
            <ac:spMk id="13" creationId="{2EA7D401-A4AB-6932-1FED-F95BB9D0B3B4}"/>
          </ac:spMkLst>
        </pc:spChg>
        <pc:spChg chg="add mod">
          <ac:chgData name="Gong, Dewei" userId="f7fddd75-4928-4355-a5e5-65deb654c717" providerId="ADAL" clId="{808E75EC-C48C-49FC-81E1-F07E8BBB07E0}" dt="2023-05-07T00:16:08.769" v="1625" actId="1076"/>
          <ac:spMkLst>
            <pc:docMk/>
            <pc:sldMk cId="427333232" sldId="291"/>
            <ac:spMk id="15" creationId="{19CA955A-902B-AC70-5BA2-895801125AA4}"/>
          </ac:spMkLst>
        </pc:spChg>
        <pc:spChg chg="add mod">
          <ac:chgData name="Gong, Dewei" userId="f7fddd75-4928-4355-a5e5-65deb654c717" providerId="ADAL" clId="{808E75EC-C48C-49FC-81E1-F07E8BBB07E0}" dt="2023-05-07T00:16:08.769" v="1625" actId="1076"/>
          <ac:spMkLst>
            <pc:docMk/>
            <pc:sldMk cId="427333232" sldId="291"/>
            <ac:spMk id="16" creationId="{0A312C81-3F67-4D95-13EE-50A71257A5B5}"/>
          </ac:spMkLst>
        </pc:spChg>
        <pc:spChg chg="add mod">
          <ac:chgData name="Gong, Dewei" userId="f7fddd75-4928-4355-a5e5-65deb654c717" providerId="ADAL" clId="{808E75EC-C48C-49FC-81E1-F07E8BBB07E0}" dt="2023-05-07T00:16:08.769" v="1625" actId="1076"/>
          <ac:spMkLst>
            <pc:docMk/>
            <pc:sldMk cId="427333232" sldId="291"/>
            <ac:spMk id="17" creationId="{EA9DB520-05DD-EB5F-83EB-1A6A7A284942}"/>
          </ac:spMkLst>
        </pc:spChg>
        <pc:spChg chg="add mod">
          <ac:chgData name="Gong, Dewei" userId="f7fddd75-4928-4355-a5e5-65deb654c717" providerId="ADAL" clId="{808E75EC-C48C-49FC-81E1-F07E8BBB07E0}" dt="2023-05-07T00:16:08.769" v="1625" actId="1076"/>
          <ac:spMkLst>
            <pc:docMk/>
            <pc:sldMk cId="427333232" sldId="291"/>
            <ac:spMk id="18" creationId="{F70F41F0-6E64-0B17-7C06-CCBD31B9C0D6}"/>
          </ac:spMkLst>
        </pc:spChg>
        <pc:spChg chg="add mod">
          <ac:chgData name="Gong, Dewei" userId="f7fddd75-4928-4355-a5e5-65deb654c717" providerId="ADAL" clId="{808E75EC-C48C-49FC-81E1-F07E8BBB07E0}" dt="2023-05-07T00:18:08.095" v="1693" actId="1076"/>
          <ac:spMkLst>
            <pc:docMk/>
            <pc:sldMk cId="427333232" sldId="291"/>
            <ac:spMk id="19" creationId="{06EB0158-768F-76ED-BB2B-B66DDC6F3C58}"/>
          </ac:spMkLst>
        </pc:spChg>
      </pc:sldChg>
      <pc:sldChg chg="add del">
        <pc:chgData name="Gong, Dewei" userId="f7fddd75-4928-4355-a5e5-65deb654c717" providerId="ADAL" clId="{808E75EC-C48C-49FC-81E1-F07E8BBB07E0}" dt="2023-05-06T23:19:46.529" v="130" actId="47"/>
        <pc:sldMkLst>
          <pc:docMk/>
          <pc:sldMk cId="1398793428" sldId="291"/>
        </pc:sldMkLst>
      </pc:sldChg>
      <pc:sldChg chg="addSp delSp modSp add mod">
        <pc:chgData name="Gong, Dewei" userId="f7fddd75-4928-4355-a5e5-65deb654c717" providerId="ADAL" clId="{808E75EC-C48C-49FC-81E1-F07E8BBB07E0}" dt="2023-05-07T17:53:51.556" v="4163" actId="1076"/>
        <pc:sldMkLst>
          <pc:docMk/>
          <pc:sldMk cId="294625241" sldId="292"/>
        </pc:sldMkLst>
        <pc:spChg chg="mod">
          <ac:chgData name="Gong, Dewei" userId="f7fddd75-4928-4355-a5e5-65deb654c717" providerId="ADAL" clId="{808E75EC-C48C-49FC-81E1-F07E8BBB07E0}" dt="2023-05-07T03:14:49.278" v="3276" actId="20577"/>
          <ac:spMkLst>
            <pc:docMk/>
            <pc:sldMk cId="294625241" sldId="292"/>
            <ac:spMk id="2" creationId="{38A05D3A-E4F6-183A-7B75-5004907B1125}"/>
          </ac:spMkLst>
        </pc:spChg>
        <pc:spChg chg="add del mod">
          <ac:chgData name="Gong, Dewei" userId="f7fddd75-4928-4355-a5e5-65deb654c717" providerId="ADAL" clId="{808E75EC-C48C-49FC-81E1-F07E8BBB07E0}" dt="2023-05-07T00:43:41.698" v="2271" actId="478"/>
          <ac:spMkLst>
            <pc:docMk/>
            <pc:sldMk cId="294625241" sldId="292"/>
            <ac:spMk id="3" creationId="{89BDCA7F-68DC-7E38-89DB-E5928BE52398}"/>
          </ac:spMkLst>
        </pc:spChg>
        <pc:spChg chg="add mod">
          <ac:chgData name="Gong, Dewei" userId="f7fddd75-4928-4355-a5e5-65deb654c717" providerId="ADAL" clId="{808E75EC-C48C-49FC-81E1-F07E8BBB07E0}" dt="2023-05-07T17:53:41.573" v="4160" actId="1076"/>
          <ac:spMkLst>
            <pc:docMk/>
            <pc:sldMk cId="294625241" sldId="292"/>
            <ac:spMk id="6" creationId="{E1B91AE7-A62A-3BCF-B06B-19B59F46D528}"/>
          </ac:spMkLst>
        </pc:spChg>
        <pc:spChg chg="add mod">
          <ac:chgData name="Gong, Dewei" userId="f7fddd75-4928-4355-a5e5-65deb654c717" providerId="ADAL" clId="{808E75EC-C48C-49FC-81E1-F07E8BBB07E0}" dt="2023-05-07T00:45:59.862" v="2312"/>
          <ac:spMkLst>
            <pc:docMk/>
            <pc:sldMk cId="294625241" sldId="292"/>
            <ac:spMk id="8" creationId="{5F0C3408-9F53-D3C4-92EE-2676FEC47130}"/>
          </ac:spMkLst>
        </pc:spChg>
        <pc:spChg chg="add mod">
          <ac:chgData name="Gong, Dewei" userId="f7fddd75-4928-4355-a5e5-65deb654c717" providerId="ADAL" clId="{808E75EC-C48C-49FC-81E1-F07E8BBB07E0}" dt="2023-05-07T00:45:59.862" v="2312"/>
          <ac:spMkLst>
            <pc:docMk/>
            <pc:sldMk cId="294625241" sldId="292"/>
            <ac:spMk id="9" creationId="{FE2A6410-31D1-9A5F-785E-D7D782565077}"/>
          </ac:spMkLst>
        </pc:spChg>
        <pc:spChg chg="add mod">
          <ac:chgData name="Gong, Dewei" userId="f7fddd75-4928-4355-a5e5-65deb654c717" providerId="ADAL" clId="{808E75EC-C48C-49FC-81E1-F07E8BBB07E0}" dt="2023-05-07T17:53:26.800" v="4155" actId="113"/>
          <ac:spMkLst>
            <pc:docMk/>
            <pc:sldMk cId="294625241" sldId="292"/>
            <ac:spMk id="10" creationId="{0D24B812-D442-0883-449C-A1D2FF2584BC}"/>
          </ac:spMkLst>
        </pc:spChg>
        <pc:spChg chg="add mod">
          <ac:chgData name="Gong, Dewei" userId="f7fddd75-4928-4355-a5e5-65deb654c717" providerId="ADAL" clId="{808E75EC-C48C-49FC-81E1-F07E8BBB07E0}" dt="2023-05-07T17:52:35.597" v="4154" actId="1076"/>
          <ac:spMkLst>
            <pc:docMk/>
            <pc:sldMk cId="294625241" sldId="292"/>
            <ac:spMk id="11" creationId="{9116CE7E-08C8-5F36-4BB6-D4FCDA59C81F}"/>
          </ac:spMkLst>
        </pc:spChg>
        <pc:spChg chg="add mod">
          <ac:chgData name="Gong, Dewei" userId="f7fddd75-4928-4355-a5e5-65deb654c717" providerId="ADAL" clId="{808E75EC-C48C-49FC-81E1-F07E8BBB07E0}" dt="2023-05-07T17:52:30.774" v="4153" actId="1076"/>
          <ac:spMkLst>
            <pc:docMk/>
            <pc:sldMk cId="294625241" sldId="292"/>
            <ac:spMk id="13" creationId="{30F67ACB-2FE1-9EB0-4423-BC435E2894B2}"/>
          </ac:spMkLst>
        </pc:spChg>
        <pc:spChg chg="add mod">
          <ac:chgData name="Gong, Dewei" userId="f7fddd75-4928-4355-a5e5-65deb654c717" providerId="ADAL" clId="{808E75EC-C48C-49FC-81E1-F07E8BBB07E0}" dt="2023-05-07T17:53:51.556" v="4163" actId="1076"/>
          <ac:spMkLst>
            <pc:docMk/>
            <pc:sldMk cId="294625241" sldId="292"/>
            <ac:spMk id="15" creationId="{F7D0E1FE-D0DE-037A-29F0-B963F38F3D90}"/>
          </ac:spMkLst>
        </pc:spChg>
        <pc:picChg chg="add mod">
          <ac:chgData name="Gong, Dewei" userId="f7fddd75-4928-4355-a5e5-65deb654c717" providerId="ADAL" clId="{808E75EC-C48C-49FC-81E1-F07E8BBB07E0}" dt="2023-05-07T17:52:35.597" v="4154" actId="1076"/>
          <ac:picMkLst>
            <pc:docMk/>
            <pc:sldMk cId="294625241" sldId="292"/>
            <ac:picMk id="3" creationId="{53A23179-8E47-52C3-EA31-BF42846D9D77}"/>
          </ac:picMkLst>
        </pc:picChg>
        <pc:picChg chg="add mod">
          <ac:chgData name="Gong, Dewei" userId="f7fddd75-4928-4355-a5e5-65deb654c717" providerId="ADAL" clId="{808E75EC-C48C-49FC-81E1-F07E8BBB07E0}" dt="2023-05-07T00:45:59.862" v="2312"/>
          <ac:picMkLst>
            <pc:docMk/>
            <pc:sldMk cId="294625241" sldId="292"/>
            <ac:picMk id="4" creationId="{01FC15C8-D98A-16EF-D40E-6E1CBD587396}"/>
          </ac:picMkLst>
        </pc:picChg>
        <pc:picChg chg="add mod">
          <ac:chgData name="Gong, Dewei" userId="f7fddd75-4928-4355-a5e5-65deb654c717" providerId="ADAL" clId="{808E75EC-C48C-49FC-81E1-F07E8BBB07E0}" dt="2023-05-07T00:45:59.862" v="2312"/>
          <ac:picMkLst>
            <pc:docMk/>
            <pc:sldMk cId="294625241" sldId="292"/>
            <ac:picMk id="5" creationId="{B42E15FF-6CFE-0087-3848-F6F8CDA6ABE0}"/>
          </ac:picMkLst>
        </pc:picChg>
        <pc:picChg chg="add mod">
          <ac:chgData name="Gong, Dewei" userId="f7fddd75-4928-4355-a5e5-65deb654c717" providerId="ADAL" clId="{808E75EC-C48C-49FC-81E1-F07E8BBB07E0}" dt="2023-05-07T17:52:30.774" v="4153" actId="1076"/>
          <ac:picMkLst>
            <pc:docMk/>
            <pc:sldMk cId="294625241" sldId="292"/>
            <ac:picMk id="12" creationId="{41A037F0-A373-8788-A4C0-1064A7B7AF65}"/>
          </ac:picMkLst>
        </pc:picChg>
        <pc:cxnChg chg="add mod">
          <ac:chgData name="Gong, Dewei" userId="f7fddd75-4928-4355-a5e5-65deb654c717" providerId="ADAL" clId="{808E75EC-C48C-49FC-81E1-F07E8BBB07E0}" dt="2023-05-07T00:45:59.862" v="2312"/>
          <ac:cxnSpMkLst>
            <pc:docMk/>
            <pc:sldMk cId="294625241" sldId="292"/>
            <ac:cxnSpMk id="7" creationId="{1DE830A2-E09C-95D3-4814-0F77AF80A15E}"/>
          </ac:cxnSpMkLst>
        </pc:cxnChg>
      </pc:sldChg>
      <pc:sldChg chg="add del">
        <pc:chgData name="Gong, Dewei" userId="f7fddd75-4928-4355-a5e5-65deb654c717" providerId="ADAL" clId="{808E75EC-C48C-49FC-81E1-F07E8BBB07E0}" dt="2023-05-06T23:19:46.529" v="130" actId="47"/>
        <pc:sldMkLst>
          <pc:docMk/>
          <pc:sldMk cId="517006260" sldId="292"/>
        </pc:sldMkLst>
      </pc:sldChg>
      <pc:sldChg chg="modSp new del mod">
        <pc:chgData name="Gong, Dewei" userId="f7fddd75-4928-4355-a5e5-65deb654c717" providerId="ADAL" clId="{808E75EC-C48C-49FC-81E1-F07E8BBB07E0}" dt="2023-05-07T00:41:20.228" v="2236" actId="2696"/>
        <pc:sldMkLst>
          <pc:docMk/>
          <pc:sldMk cId="868461335" sldId="292"/>
        </pc:sldMkLst>
        <pc:spChg chg="mod">
          <ac:chgData name="Gong, Dewei" userId="f7fddd75-4928-4355-a5e5-65deb654c717" providerId="ADAL" clId="{808E75EC-C48C-49FC-81E1-F07E8BBB07E0}" dt="2023-05-07T00:41:02.893" v="2233" actId="20577"/>
          <ac:spMkLst>
            <pc:docMk/>
            <pc:sldMk cId="868461335" sldId="292"/>
            <ac:spMk id="2" creationId="{38A05D3A-E4F6-183A-7B75-5004907B1125}"/>
          </ac:spMkLst>
        </pc:spChg>
      </pc:sldChg>
      <pc:sldChg chg="modSp new del mod">
        <pc:chgData name="Gong, Dewei" userId="f7fddd75-4928-4355-a5e5-65deb654c717" providerId="ADAL" clId="{808E75EC-C48C-49FC-81E1-F07E8BBB07E0}" dt="2023-05-06T23:17:47.694" v="92" actId="47"/>
        <pc:sldMkLst>
          <pc:docMk/>
          <pc:sldMk cId="1852218437" sldId="293"/>
        </pc:sldMkLst>
        <pc:spChg chg="mod">
          <ac:chgData name="Gong, Dewei" userId="f7fddd75-4928-4355-a5e5-65deb654c717" providerId="ADAL" clId="{808E75EC-C48C-49FC-81E1-F07E8BBB07E0}" dt="2023-05-06T23:17:33.788" v="90" actId="20577"/>
          <ac:spMkLst>
            <pc:docMk/>
            <pc:sldMk cId="1852218437" sldId="293"/>
            <ac:spMk id="2" creationId="{3DCBA133-F5EE-AE13-853A-072C87C1D86B}"/>
          </ac:spMkLst>
        </pc:spChg>
      </pc:sldChg>
      <pc:sldChg chg="addSp delSp modSp new mod">
        <pc:chgData name="Gong, Dewei" userId="f7fddd75-4928-4355-a5e5-65deb654c717" providerId="ADAL" clId="{808E75EC-C48C-49FC-81E1-F07E8BBB07E0}" dt="2023-05-07T05:29:05.409" v="3291" actId="14100"/>
        <pc:sldMkLst>
          <pc:docMk/>
          <pc:sldMk cId="2177951647" sldId="293"/>
        </pc:sldMkLst>
        <pc:spChg chg="del">
          <ac:chgData name="Gong, Dewei" userId="f7fddd75-4928-4355-a5e5-65deb654c717" providerId="ADAL" clId="{808E75EC-C48C-49FC-81E1-F07E8BBB07E0}" dt="2023-05-07T01:10:05.172" v="2426" actId="478"/>
          <ac:spMkLst>
            <pc:docMk/>
            <pc:sldMk cId="2177951647" sldId="293"/>
            <ac:spMk id="2" creationId="{6E9922F7-18EE-332B-C88A-934A63396FD0}"/>
          </ac:spMkLst>
        </pc:spChg>
        <pc:spChg chg="del">
          <ac:chgData name="Gong, Dewei" userId="f7fddd75-4928-4355-a5e5-65deb654c717" providerId="ADAL" clId="{808E75EC-C48C-49FC-81E1-F07E8BBB07E0}" dt="2023-05-07T01:10:02.776" v="2425" actId="478"/>
          <ac:spMkLst>
            <pc:docMk/>
            <pc:sldMk cId="2177951647" sldId="293"/>
            <ac:spMk id="3" creationId="{67B974E1-4678-D101-D74F-C90D521A7F0C}"/>
          </ac:spMkLst>
        </pc:spChg>
        <pc:spChg chg="add mod">
          <ac:chgData name="Gong, Dewei" userId="f7fddd75-4928-4355-a5e5-65deb654c717" providerId="ADAL" clId="{808E75EC-C48C-49FC-81E1-F07E8BBB07E0}" dt="2023-05-07T02:10:42.711" v="3015" actId="164"/>
          <ac:spMkLst>
            <pc:docMk/>
            <pc:sldMk cId="2177951647" sldId="293"/>
            <ac:spMk id="6" creationId="{E4EFC6D1-0266-22D3-87AA-033AAFDC9D66}"/>
          </ac:spMkLst>
        </pc:spChg>
        <pc:spChg chg="add mod">
          <ac:chgData name="Gong, Dewei" userId="f7fddd75-4928-4355-a5e5-65deb654c717" providerId="ADAL" clId="{808E75EC-C48C-49FC-81E1-F07E8BBB07E0}" dt="2023-05-07T02:10:42.711" v="3015" actId="164"/>
          <ac:spMkLst>
            <pc:docMk/>
            <pc:sldMk cId="2177951647" sldId="293"/>
            <ac:spMk id="7" creationId="{421F78EA-C498-4A0E-D16B-06B3AD4FC923}"/>
          </ac:spMkLst>
        </pc:spChg>
        <pc:spChg chg="add mod">
          <ac:chgData name="Gong, Dewei" userId="f7fddd75-4928-4355-a5e5-65deb654c717" providerId="ADAL" clId="{808E75EC-C48C-49FC-81E1-F07E8BBB07E0}" dt="2023-05-07T02:10:42.711" v="3015" actId="164"/>
          <ac:spMkLst>
            <pc:docMk/>
            <pc:sldMk cId="2177951647" sldId="293"/>
            <ac:spMk id="8" creationId="{C850C5C2-8898-220F-4A27-5E2CBF1FE7F8}"/>
          </ac:spMkLst>
        </pc:spChg>
        <pc:spChg chg="add mod">
          <ac:chgData name="Gong, Dewei" userId="f7fddd75-4928-4355-a5e5-65deb654c717" providerId="ADAL" clId="{808E75EC-C48C-49FC-81E1-F07E8BBB07E0}" dt="2023-05-07T02:10:42.711" v="3015" actId="164"/>
          <ac:spMkLst>
            <pc:docMk/>
            <pc:sldMk cId="2177951647" sldId="293"/>
            <ac:spMk id="9" creationId="{CC7A02D2-E45D-71A2-1216-3641FD645CF5}"/>
          </ac:spMkLst>
        </pc:spChg>
        <pc:spChg chg="add mod">
          <ac:chgData name="Gong, Dewei" userId="f7fddd75-4928-4355-a5e5-65deb654c717" providerId="ADAL" clId="{808E75EC-C48C-49FC-81E1-F07E8BBB07E0}" dt="2023-05-07T02:10:42.711" v="3015" actId="164"/>
          <ac:spMkLst>
            <pc:docMk/>
            <pc:sldMk cId="2177951647" sldId="293"/>
            <ac:spMk id="15" creationId="{980C4849-7997-DB5F-9EE3-DC64B9706CAC}"/>
          </ac:spMkLst>
        </pc:spChg>
        <pc:spChg chg="add mod">
          <ac:chgData name="Gong, Dewei" userId="f7fddd75-4928-4355-a5e5-65deb654c717" providerId="ADAL" clId="{808E75EC-C48C-49FC-81E1-F07E8BBB07E0}" dt="2023-05-07T02:10:42.711" v="3015" actId="164"/>
          <ac:spMkLst>
            <pc:docMk/>
            <pc:sldMk cId="2177951647" sldId="293"/>
            <ac:spMk id="18" creationId="{96C91C0A-42CE-FC5D-2C88-25BE5A976BD6}"/>
          </ac:spMkLst>
        </pc:spChg>
        <pc:grpChg chg="add mod">
          <ac:chgData name="Gong, Dewei" userId="f7fddd75-4928-4355-a5e5-65deb654c717" providerId="ADAL" clId="{808E75EC-C48C-49FC-81E1-F07E8BBB07E0}" dt="2023-05-07T02:10:42.711" v="3015" actId="164"/>
          <ac:grpSpMkLst>
            <pc:docMk/>
            <pc:sldMk cId="2177951647" sldId="293"/>
            <ac:grpSpMk id="19" creationId="{3C2B1EA2-C1AE-73B3-BA07-1278750CF37F}"/>
          </ac:grpSpMkLst>
        </pc:grpChg>
        <pc:picChg chg="add mod">
          <ac:chgData name="Gong, Dewei" userId="f7fddd75-4928-4355-a5e5-65deb654c717" providerId="ADAL" clId="{808E75EC-C48C-49FC-81E1-F07E8BBB07E0}" dt="2023-05-07T02:10:42.711" v="3015" actId="164"/>
          <ac:picMkLst>
            <pc:docMk/>
            <pc:sldMk cId="2177951647" sldId="293"/>
            <ac:picMk id="5" creationId="{19552722-C91C-6806-C94F-0C4375A407ED}"/>
          </ac:picMkLst>
        </pc:picChg>
        <pc:cxnChg chg="add mod">
          <ac:chgData name="Gong, Dewei" userId="f7fddd75-4928-4355-a5e5-65deb654c717" providerId="ADAL" clId="{808E75EC-C48C-49FC-81E1-F07E8BBB07E0}" dt="2023-05-07T05:29:05.409" v="3291" actId="14100"/>
          <ac:cxnSpMkLst>
            <pc:docMk/>
            <pc:sldMk cId="2177951647" sldId="293"/>
            <ac:cxnSpMk id="3" creationId="{0BDF1C9D-69FB-D83D-CC33-8B8E01D3F164}"/>
          </ac:cxnSpMkLst>
        </pc:cxnChg>
        <pc:cxnChg chg="add mod">
          <ac:chgData name="Gong, Dewei" userId="f7fddd75-4928-4355-a5e5-65deb654c717" providerId="ADAL" clId="{808E75EC-C48C-49FC-81E1-F07E8BBB07E0}" dt="2023-05-07T02:10:42.711" v="3015" actId="164"/>
          <ac:cxnSpMkLst>
            <pc:docMk/>
            <pc:sldMk cId="2177951647" sldId="293"/>
            <ac:cxnSpMk id="11" creationId="{824CBBFD-0B91-2B4C-69A3-706F0851A84C}"/>
          </ac:cxnSpMkLst>
        </pc:cxnChg>
        <pc:cxnChg chg="add mod">
          <ac:chgData name="Gong, Dewei" userId="f7fddd75-4928-4355-a5e5-65deb654c717" providerId="ADAL" clId="{808E75EC-C48C-49FC-81E1-F07E8BBB07E0}" dt="2023-05-07T02:10:42.711" v="3015" actId="164"/>
          <ac:cxnSpMkLst>
            <pc:docMk/>
            <pc:sldMk cId="2177951647" sldId="293"/>
            <ac:cxnSpMk id="17" creationId="{77214CAD-818B-B33B-6376-7F0D9F435F0B}"/>
          </ac:cxnSpMkLst>
        </pc:cxnChg>
      </pc:sldChg>
      <pc:sldChg chg="addSp modSp new mod">
        <pc:chgData name="Gong, Dewei" userId="f7fddd75-4928-4355-a5e5-65deb654c717" providerId="ADAL" clId="{808E75EC-C48C-49FC-81E1-F07E8BBB07E0}" dt="2023-05-07T17:39:37.811" v="4009" actId="1076"/>
        <pc:sldMkLst>
          <pc:docMk/>
          <pc:sldMk cId="4047969461" sldId="294"/>
        </pc:sldMkLst>
        <pc:spChg chg="mod">
          <ac:chgData name="Gong, Dewei" userId="f7fddd75-4928-4355-a5e5-65deb654c717" providerId="ADAL" clId="{808E75EC-C48C-49FC-81E1-F07E8BBB07E0}" dt="2023-05-07T15:50:08.820" v="3767" actId="20577"/>
          <ac:spMkLst>
            <pc:docMk/>
            <pc:sldMk cId="4047969461" sldId="294"/>
            <ac:spMk id="2" creationId="{930A7ACD-BE1B-0CEB-28A3-0C0C09EC512D}"/>
          </ac:spMkLst>
        </pc:spChg>
        <pc:spChg chg="mod">
          <ac:chgData name="Gong, Dewei" userId="f7fddd75-4928-4355-a5e5-65deb654c717" providerId="ADAL" clId="{808E75EC-C48C-49FC-81E1-F07E8BBB07E0}" dt="2023-05-07T15:51:55.223" v="3769" actId="20577"/>
          <ac:spMkLst>
            <pc:docMk/>
            <pc:sldMk cId="4047969461" sldId="294"/>
            <ac:spMk id="3" creationId="{0ACE3171-7F84-8D38-A63A-70518434F835}"/>
          </ac:spMkLst>
        </pc:spChg>
        <pc:spChg chg="add mod">
          <ac:chgData name="Gong, Dewei" userId="f7fddd75-4928-4355-a5e5-65deb654c717" providerId="ADAL" clId="{808E75EC-C48C-49FC-81E1-F07E8BBB07E0}" dt="2023-05-07T17:39:37.811" v="4009" actId="1076"/>
          <ac:spMkLst>
            <pc:docMk/>
            <pc:sldMk cId="4047969461" sldId="294"/>
            <ac:spMk id="6" creationId="{B057A5AD-3A6E-E1EC-6D24-E77746664E54}"/>
          </ac:spMkLst>
        </pc:spChg>
        <pc:picChg chg="add mod">
          <ac:chgData name="Gong, Dewei" userId="f7fddd75-4928-4355-a5e5-65deb654c717" providerId="ADAL" clId="{808E75EC-C48C-49FC-81E1-F07E8BBB07E0}" dt="2023-05-07T01:55:17.678" v="2753" actId="1076"/>
          <ac:picMkLst>
            <pc:docMk/>
            <pc:sldMk cId="4047969461" sldId="294"/>
            <ac:picMk id="5" creationId="{EB66B7F2-A342-57BA-DBE2-98A3F32AB826}"/>
          </ac:picMkLst>
        </pc:picChg>
        <pc:picChg chg="add mod">
          <ac:chgData name="Gong, Dewei" userId="f7fddd75-4928-4355-a5e5-65deb654c717" providerId="ADAL" clId="{808E75EC-C48C-49FC-81E1-F07E8BBB07E0}" dt="2023-05-07T01:54:11.021" v="2697" actId="1076"/>
          <ac:picMkLst>
            <pc:docMk/>
            <pc:sldMk cId="4047969461" sldId="294"/>
            <ac:picMk id="7" creationId="{A19D6F9A-AE69-6D53-F295-AEC6BC1DAE1C}"/>
          </ac:picMkLst>
        </pc:picChg>
      </pc:sldChg>
      <pc:sldChg chg="new del">
        <pc:chgData name="Gong, Dewei" userId="f7fddd75-4928-4355-a5e5-65deb654c717" providerId="ADAL" clId="{808E75EC-C48C-49FC-81E1-F07E8BBB07E0}" dt="2023-05-07T02:44:12.604" v="3040" actId="47"/>
        <pc:sldMkLst>
          <pc:docMk/>
          <pc:sldMk cId="4106277351" sldId="295"/>
        </pc:sldMkLst>
      </pc:sldChg>
      <pc:sldChg chg="modSp add">
        <pc:chgData name="Gong, Dewei" userId="f7fddd75-4928-4355-a5e5-65deb654c717" providerId="ADAL" clId="{808E75EC-C48C-49FC-81E1-F07E8BBB07E0}" dt="2023-05-07T17:42:56.343" v="4054" actId="5793"/>
        <pc:sldMkLst>
          <pc:docMk/>
          <pc:sldMk cId="1088452366" sldId="296"/>
        </pc:sldMkLst>
        <pc:spChg chg="mod">
          <ac:chgData name="Gong, Dewei" userId="f7fddd75-4928-4355-a5e5-65deb654c717" providerId="ADAL" clId="{808E75EC-C48C-49FC-81E1-F07E8BBB07E0}" dt="2023-05-07T17:42:56.343" v="4054" actId="5793"/>
          <ac:spMkLst>
            <pc:docMk/>
            <pc:sldMk cId="1088452366" sldId="296"/>
            <ac:spMk id="3" creationId="{46840AEA-0D8E-DA8F-3F52-D5B11ED11AAE}"/>
          </ac:spMkLst>
        </pc:spChg>
      </pc:sldChg>
      <pc:sldChg chg="modSp add mod">
        <pc:chgData name="Gong, Dewei" userId="f7fddd75-4928-4355-a5e5-65deb654c717" providerId="ADAL" clId="{808E75EC-C48C-49FC-81E1-F07E8BBB07E0}" dt="2023-05-07T15:34:56.906" v="3584" actId="20577"/>
        <pc:sldMkLst>
          <pc:docMk/>
          <pc:sldMk cId="2431467833" sldId="297"/>
        </pc:sldMkLst>
        <pc:spChg chg="mod">
          <ac:chgData name="Gong, Dewei" userId="f7fddd75-4928-4355-a5e5-65deb654c717" providerId="ADAL" clId="{808E75EC-C48C-49FC-81E1-F07E8BBB07E0}" dt="2023-05-07T15:34:56.906" v="3584" actId="20577"/>
          <ac:spMkLst>
            <pc:docMk/>
            <pc:sldMk cId="2431467833" sldId="297"/>
            <ac:spMk id="3" creationId="{2179007A-905C-8483-5138-F0D05ADCAC81}"/>
          </ac:spMkLst>
        </pc:spChg>
      </pc:sldChg>
      <pc:sldChg chg="new del">
        <pc:chgData name="Gong, Dewei" userId="f7fddd75-4928-4355-a5e5-65deb654c717" providerId="ADAL" clId="{808E75EC-C48C-49FC-81E1-F07E8BBB07E0}" dt="2023-05-07T03:10:31.719" v="3185" actId="47"/>
        <pc:sldMkLst>
          <pc:docMk/>
          <pc:sldMk cId="3487831316" sldId="297"/>
        </pc:sldMkLst>
      </pc:sldChg>
      <pc:sldChg chg="addSp delSp modSp new del mod">
        <pc:chgData name="Gong, Dewei" userId="f7fddd75-4928-4355-a5e5-65deb654c717" providerId="ADAL" clId="{808E75EC-C48C-49FC-81E1-F07E8BBB07E0}" dt="2023-05-07T03:08:20.141" v="3121" actId="47"/>
        <pc:sldMkLst>
          <pc:docMk/>
          <pc:sldMk cId="3568249571" sldId="297"/>
        </pc:sldMkLst>
        <pc:picChg chg="add del mod">
          <ac:chgData name="Gong, Dewei" userId="f7fddd75-4928-4355-a5e5-65deb654c717" providerId="ADAL" clId="{808E75EC-C48C-49FC-81E1-F07E8BBB07E0}" dt="2023-05-07T03:08:10.766" v="3116" actId="21"/>
          <ac:picMkLst>
            <pc:docMk/>
            <pc:sldMk cId="3568249571" sldId="297"/>
            <ac:picMk id="3" creationId="{D6A9CB78-9CE4-37E9-5EF0-DDB097288E69}"/>
          </ac:picMkLst>
        </pc:picChg>
      </pc:sldChg>
      <pc:sldChg chg="modSp new del mod">
        <pc:chgData name="Gong, Dewei" userId="f7fddd75-4928-4355-a5e5-65deb654c717" providerId="ADAL" clId="{808E75EC-C48C-49FC-81E1-F07E8BBB07E0}" dt="2023-05-07T15:27:20.383" v="3440" actId="47"/>
        <pc:sldMkLst>
          <pc:docMk/>
          <pc:sldMk cId="1390020998" sldId="298"/>
        </pc:sldMkLst>
        <pc:spChg chg="mod">
          <ac:chgData name="Gong, Dewei" userId="f7fddd75-4928-4355-a5e5-65deb654c717" providerId="ADAL" clId="{808E75EC-C48C-49FC-81E1-F07E8BBB07E0}" dt="2023-05-07T15:26:12.158" v="3326" actId="20577"/>
          <ac:spMkLst>
            <pc:docMk/>
            <pc:sldMk cId="1390020998" sldId="298"/>
            <ac:spMk id="2" creationId="{671B9312-579C-26EA-144C-58C9E0883012}"/>
          </ac:spMkLst>
        </pc:spChg>
        <pc:spChg chg="mod">
          <ac:chgData name="Gong, Dewei" userId="f7fddd75-4928-4355-a5e5-65deb654c717" providerId="ADAL" clId="{808E75EC-C48C-49FC-81E1-F07E8BBB07E0}" dt="2023-05-07T15:27:19.358" v="3439" actId="20577"/>
          <ac:spMkLst>
            <pc:docMk/>
            <pc:sldMk cId="1390020998" sldId="298"/>
            <ac:spMk id="3" creationId="{D5541CB9-7F86-A975-3DC1-24FF122E4C80}"/>
          </ac:spMkLst>
        </pc:spChg>
      </pc:sldChg>
      <pc:sldMasterChg chg="delSldLayout">
        <pc:chgData name="Gong, Dewei" userId="f7fddd75-4928-4355-a5e5-65deb654c717" providerId="ADAL" clId="{808E75EC-C48C-49FC-81E1-F07E8BBB07E0}" dt="2023-05-06T23:19:46.529" v="130" actId="47"/>
        <pc:sldMasterMkLst>
          <pc:docMk/>
          <pc:sldMasterMk cId="1462042488" sldId="2147483648"/>
        </pc:sldMasterMkLst>
        <pc:sldLayoutChg chg="del">
          <pc:chgData name="Gong, Dewei" userId="f7fddd75-4928-4355-a5e5-65deb654c717" providerId="ADAL" clId="{808E75EC-C48C-49FC-81E1-F07E8BBB07E0}" dt="2023-05-06T23:19:46.529" v="130" actId="47"/>
          <pc:sldLayoutMkLst>
            <pc:docMk/>
            <pc:sldMasterMk cId="1462042488" sldId="2147483648"/>
            <pc:sldLayoutMk cId="3604228868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5E41E-DE26-4B77-A1D0-D92546A4A4F9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A9E9F-0E13-49D8-97AF-B69353B54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8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A9E9F-0E13-49D8-97AF-B69353B547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68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A9E9F-0E13-49D8-97AF-B69353B547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8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3EA0E-38F7-43D4-BE52-232B20CEBF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2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A9E9F-0E13-49D8-97AF-B69353B547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2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A9E9F-0E13-49D8-97AF-B69353B547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8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ACD34-8931-1D4F-9054-42B2402767E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647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A9E9F-0E13-49D8-97AF-B69353B547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7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2ABF-D9A4-6194-13E7-3A7D907B1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DB1DA-9C45-C0D2-96AF-BB83AA2C1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0B4CF-D357-7BB2-8DF2-1ED30F85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DC0A6-1EDA-0EAF-1D42-F47313BE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A2732-0EAF-7D43-D035-7AA819C0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64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63CE-68D8-74AF-9D88-55A58F27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D917F-7099-F25E-0C61-A1972FA0E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62692-6CD4-8A07-E84B-3667DE43B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66B23-3DD2-CB73-B096-22AF8D27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8929A-E0A7-C934-C26B-7601A238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7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359453-C185-B22E-8C5F-D8F31E57A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747B4-6C3C-2D52-D6E9-9CFC15A60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9D36A-1D8C-3EDD-683F-8657DB4B7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44926-6441-1A4A-A823-9B420547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4740D-13EB-7C53-3EB6-BA511F12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4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1DF3-0E2A-767A-3E93-94DF1E53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F5B8C-89A6-6FF1-F97A-8262ED7C5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4C485-8D43-7B22-C148-5D54409B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B4A2F-9DF7-16BD-4B11-0628E88DC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CE18-570B-7FD7-D054-D094543E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0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C47A-FAFC-6735-B801-0CBABBE5B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58F8-B04D-031B-BBEC-A25840253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A394F-7D5D-8E45-F432-CCAA68CAA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E80E4-FC5A-BD8B-8D2F-2D451DA86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1F969-836C-DC4D-CB66-300DF69F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2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5F2C-C65B-5899-76EA-BCC04A3E5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C8C9-4D2E-E3B7-31C3-C62DFC92D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92F79-8DCE-6A6E-44A8-579536130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F2FD6-6C57-75D4-9802-90FA7285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5EB02-B928-88EA-E0EA-2D7ED414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3A2C83-950E-1EDD-950C-DBB78547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41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D0DF-D4D9-3339-DA6C-DBAA0911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B291C-BC38-B250-EC15-F469B7E8F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EC82E-C592-BA7F-AAB0-6EE154246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CF502-B41F-7766-1646-EA3C804F1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51DB2-AD8F-3D6B-3F19-2C513A9A8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F3BFD6-9C3B-1C28-3BFB-B8A7E4A4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4A443F-3F02-4509-B67C-71ED6077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5FFB1-3D60-220A-08F1-76664468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5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D9B7-48E3-838D-C6CB-CC66BE0B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FC8D6-C0EC-2157-DD32-E676777A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EAB66-7F1A-606A-8163-3FDAC948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37EBB-1385-C680-E56B-70CB1083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1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D9FE5-6C3E-4742-A4AB-5E031645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7048B-A83C-3362-8805-99CC993AD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B00C7-1D2F-5053-D941-41EC602C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01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C83A-FA3A-722D-4D5A-D8D4830C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A2E99-FC44-F9D7-ADD0-2FC73A730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3F93B-3402-4C64-5E8C-6C8A99B77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32C70-265D-8C00-FED6-B64DCE14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98170-A1E2-C525-A988-76E15BEE4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DA998-0A1D-12BF-63AF-15530D09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6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1EB9-1D64-3AF3-2755-46336FF2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27028F-FAC5-9519-B8F7-4F13C3487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398E3-E5A7-AEAD-7A17-214205EE5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E6166-B19D-BACA-E769-0958FFFC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FADD8-B67E-F619-A904-DA1FEA49A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C96BD-2ED5-E5DA-0BA4-8F9BBCA2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4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68160-DA39-3AD8-FA90-A7919D53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4D6EC-FA32-B91D-DC75-D94550076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77F20-E9EF-7F2D-C5A8-8BCE7B106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34444-E00B-4864-A001-290F977DB4D8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FBA6E-0B56-7FAB-E39E-ACB854800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1135D-EE78-A7ED-5451-29917517B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E91D3-C5EC-44C8-A3BD-C364CFB4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4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11" Type="http://schemas.openxmlformats.org/officeDocument/2006/relationships/image" Target="../media/image45.png"/><Relationship Id="rId5" Type="http://schemas.openxmlformats.org/officeDocument/2006/relationships/image" Target="../media/image3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AB400-C5B7-3C09-359D-E71962DFF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Alkaline Earth Atoms* in Quantum Information**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C7FBA-78A8-0DC6-30A3-B9FC33135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Dewei Gong†</a:t>
            </a:r>
          </a:p>
          <a:p>
            <a:r>
              <a:rPr lang="en-US" dirty="0"/>
              <a:t>05/07/2023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5B495-415F-E1DE-D657-1EB1C1A62167}"/>
              </a:ext>
            </a:extLst>
          </p:cNvPr>
          <p:cNvSpPr txBox="1"/>
          <p:nvPr/>
        </p:nvSpPr>
        <p:spPr>
          <a:xfrm>
            <a:off x="9061976" y="5934670"/>
            <a:ext cx="3130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Yb</a:t>
            </a:r>
          </a:p>
          <a:p>
            <a:r>
              <a:rPr lang="en-US" dirty="0"/>
              <a:t>** Simulation and computation</a:t>
            </a:r>
          </a:p>
          <a:p>
            <a:r>
              <a:rPr lang="en-US" dirty="0"/>
              <a:t>† Yao &amp; Ni group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龚德炜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184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C833-6936-5D19-CC88-2AB47950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magic for Rydberg states?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BF2A7D-2E90-C8EC-2550-436C19464CF2}"/>
                  </a:ext>
                </a:extLst>
              </p:cNvPr>
              <p:cNvSpPr txBox="1"/>
              <p:nvPr/>
            </p:nvSpPr>
            <p:spPr>
              <a:xfrm>
                <a:off x="2335975" y="4035891"/>
                <a:ext cx="6096000" cy="794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𝑛𝑆𝐿𝐽𝑀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𝑛𝑆𝐿𝐽𝑀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𝑘𝑞</m:t>
                          </m:r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𝑛𝑆𝐿𝐽𝑀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𝑛𝑆𝐿𝐽𝑀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BF2A7D-2E90-C8EC-2550-436C1946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975" y="4035891"/>
                <a:ext cx="6096000" cy="7949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A7D401-A4AB-6932-1FED-F95BB9D0B3B4}"/>
                  </a:ext>
                </a:extLst>
              </p:cNvPr>
              <p:cNvSpPr txBox="1"/>
              <p:nvPr/>
            </p:nvSpPr>
            <p:spPr>
              <a:xfrm>
                <a:off x="2300635" y="2920132"/>
                <a:ext cx="6096000" cy="794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𝑘𝑞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𝑘𝑞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A7D401-A4AB-6932-1FED-F95BB9D0B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635" y="2920132"/>
                <a:ext cx="6096000" cy="794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CA955A-902B-AC70-5BA2-895801125AA4}"/>
                  </a:ext>
                </a:extLst>
              </p:cNvPr>
              <p:cNvSpPr txBox="1"/>
              <p:nvPr/>
            </p:nvSpPr>
            <p:spPr>
              <a:xfrm>
                <a:off x="2076108" y="1864502"/>
                <a:ext cx="6096000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acc>
                            <m:accPr>
                              <m:chr m:val="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⃑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CA955A-902B-AC70-5BA2-895801125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108" y="1864502"/>
                <a:ext cx="6096000" cy="675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312C81-3F67-4D95-13EE-50A71257A5B5}"/>
                  </a:ext>
                </a:extLst>
              </p:cNvPr>
              <p:cNvSpPr txBox="1"/>
              <p:nvPr/>
            </p:nvSpPr>
            <p:spPr>
              <a:xfrm>
                <a:off x="5028074" y="5151650"/>
                <a:ext cx="4003083" cy="730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𝑘𝑞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𝑘𝑞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312C81-3F67-4D95-13EE-50A71257A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74" y="5151650"/>
                <a:ext cx="4003083" cy="7305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A9DB520-05DD-EB5F-83EB-1A6A7A284942}"/>
              </a:ext>
            </a:extLst>
          </p:cNvPr>
          <p:cNvSpPr txBox="1"/>
          <p:nvPr/>
        </p:nvSpPr>
        <p:spPr>
          <a:xfrm>
            <a:off x="900452" y="1979448"/>
            <a:ext cx="36498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decompose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 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a lot of Wigner-Eckart theorem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F70F41F0-6E64-0B17-7C06-CCBD31B9C0D6}"/>
              </a:ext>
            </a:extLst>
          </p:cNvPr>
          <p:cNvSpPr/>
          <p:nvPr/>
        </p:nvSpPr>
        <p:spPr>
          <a:xfrm rot="5400000">
            <a:off x="7473171" y="4489170"/>
            <a:ext cx="175295" cy="2832163"/>
          </a:xfrm>
          <a:prstGeom prst="rightBrace">
            <a:avLst>
              <a:gd name="adj1" fmla="val 8333"/>
              <a:gd name="adj2" fmla="val 5031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B0158-768F-76ED-BB2B-B66DDC6F3C58}"/>
              </a:ext>
            </a:extLst>
          </p:cNvPr>
          <p:cNvSpPr txBox="1"/>
          <p:nvPr/>
        </p:nvSpPr>
        <p:spPr>
          <a:xfrm>
            <a:off x="5591636" y="6123543"/>
            <a:ext cx="408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vary too much for close n and L!</a:t>
            </a:r>
          </a:p>
        </p:txBody>
      </p:sp>
    </p:spTree>
    <p:extLst>
      <p:ext uri="{BB962C8B-B14F-4D97-AF65-F5344CB8AC3E}">
        <p14:creationId xmlns:p14="http://schemas.microsoft.com/office/powerpoint/2010/main" val="4273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8137-A99D-FC60-4AD1-A86FA8FB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trapping condition</a:t>
            </a:r>
          </a:p>
        </p:txBody>
      </p:sp>
      <p:pic>
        <p:nvPicPr>
          <p:cNvPr id="1025" name="Picture 1" descr="o &#10;alkali &#10;alkaline &#10;Term &#10;2S1/2 &#10;2Pl/2 &#10;2P3/2 &#10;21)3/2 &#10;21)5/2 &#10;11)2 &#10;3Dl &#10;3D2 &#10;3D3 &#10;k &#10;1 &#10;1 &#10;1 &#10;1 &#10;1 &#10;1 &#10;1 &#10;1 &#10;1 &#10;1 &#10;k &#10;1/5 &#10;1/5 &#10;8/35 &#10;2/5 &#10;-1/5 &#10;1/5 &#10;2/7 &#10;1/5 &#10;1/7 &#10;8/35 &#10;2 &#10;k &#10;4 &#10;2/21 &#10;2/7 &#10;-4/21 &#10;2/21 ">
            <a:extLst>
              <a:ext uri="{FF2B5EF4-FFF2-40B4-BE49-F238E27FC236}">
                <a16:creationId xmlns:a16="http://schemas.microsoft.com/office/drawing/2014/main" id="{74C8EC32-59D4-CE00-CB41-D26C90F8B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840" y="2673735"/>
            <a:ext cx="25050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75379-7FD5-1589-CDA7-75AB0D40D8D3}"/>
              </a:ext>
            </a:extLst>
          </p:cNvPr>
          <p:cNvSpPr txBox="1"/>
          <p:nvPr/>
        </p:nvSpPr>
        <p:spPr>
          <a:xfrm>
            <a:off x="1371722" y="5558463"/>
            <a:ext cx="3861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1S0 3S1 3P0 should have same shift</a:t>
            </a:r>
          </a:p>
          <a:p>
            <a:pPr marL="0" marR="0" fontAlgn="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3P2 and 3D1 should have same shift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9C64E-F59F-8499-E804-B44DF5449462}"/>
              </a:ext>
            </a:extLst>
          </p:cNvPr>
          <p:cNvSpPr txBox="1"/>
          <p:nvPr/>
        </p:nvSpPr>
        <p:spPr>
          <a:xfrm>
            <a:off x="5720797" y="5777072"/>
            <a:ext cx="6426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n = 75 3S1 to n = 74 3P0 with (black) and without (red) the traps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B9B22E-3E53-B7E5-7020-DCE94872E1BE}"/>
                  </a:ext>
                </a:extLst>
              </p:cNvPr>
              <p:cNvSpPr txBox="1"/>
              <p:nvPr/>
            </p:nvSpPr>
            <p:spPr>
              <a:xfrm>
                <a:off x="1328555" y="1655376"/>
                <a:ext cx="3458817" cy="822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𝑘𝑞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Integral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B9B22E-3E53-B7E5-7020-DCE94872E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555" y="1655376"/>
                <a:ext cx="3458817" cy="822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940BDBE-990B-5856-D5E7-392633FF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295" y="2413142"/>
            <a:ext cx="4552983" cy="325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99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8BAA-2E2B-AC11-78AB-B926A916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C26AE-B092-4CA9-03A1-FA6723AD91F1}"/>
              </a:ext>
            </a:extLst>
          </p:cNvPr>
          <p:cNvSpPr txBox="1"/>
          <p:nvPr/>
        </p:nvSpPr>
        <p:spPr>
          <a:xfrm>
            <a:off x="895833" y="1969312"/>
            <a:ext cx="109602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Longer experiment time</a:t>
            </a:r>
          </a:p>
          <a:p>
            <a:r>
              <a:rPr lang="en-US" sz="2400" dirty="0"/>
              <a:t>    because Rydberg atoms won’t fly away</a:t>
            </a:r>
          </a:p>
          <a:p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r>
              <a:rPr lang="en-US" sz="2400" dirty="0"/>
              <a:t>2. Study highly fragile systems (while keeping the flexibility)</a:t>
            </a:r>
          </a:p>
          <a:p>
            <a:endParaRPr lang="en-US" sz="2400" dirty="0"/>
          </a:p>
          <a:p>
            <a:r>
              <a:rPr lang="en-US" sz="2400" dirty="0"/>
              <a:t>    e.g. Dipolar spin liquid</a:t>
            </a:r>
          </a:p>
        </p:txBody>
      </p:sp>
      <p:pic>
        <p:nvPicPr>
          <p:cNvPr id="4" name="Google Shape;396;p33">
            <a:extLst>
              <a:ext uri="{FF2B5EF4-FFF2-40B4-BE49-F238E27FC236}">
                <a16:creationId xmlns:a16="http://schemas.microsoft.com/office/drawing/2014/main" id="{BA24A416-4C78-DB3F-5012-4F03D6C5C6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739" y="4808539"/>
            <a:ext cx="3637909" cy="13565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00;p33">
            <a:extLst>
              <a:ext uri="{FF2B5EF4-FFF2-40B4-BE49-F238E27FC236}">
                <a16:creationId xmlns:a16="http://schemas.microsoft.com/office/drawing/2014/main" id="{91824D31-2416-0142-2D1B-933050D93219}"/>
              </a:ext>
            </a:extLst>
          </p:cNvPr>
          <p:cNvSpPr txBox="1"/>
          <p:nvPr/>
        </p:nvSpPr>
        <p:spPr>
          <a:xfrm>
            <a:off x="1301814" y="5464970"/>
            <a:ext cx="5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2.0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" name="Google Shape;401;p33">
            <a:extLst>
              <a:ext uri="{FF2B5EF4-FFF2-40B4-BE49-F238E27FC236}">
                <a16:creationId xmlns:a16="http://schemas.microsoft.com/office/drawing/2014/main" id="{002FB8D8-7329-150C-2C32-918D05587D2A}"/>
              </a:ext>
            </a:extLst>
          </p:cNvPr>
          <p:cNvSpPr txBox="1"/>
          <p:nvPr/>
        </p:nvSpPr>
        <p:spPr>
          <a:xfrm>
            <a:off x="3230213" y="5302294"/>
            <a:ext cx="5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ora"/>
                <a:ea typeface="Lora"/>
                <a:cs typeface="Lora"/>
                <a:sym typeface="Lora"/>
              </a:rPr>
              <a:t>3.0</a:t>
            </a:r>
            <a:endParaRPr sz="1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" name="Google Shape;409;p33">
            <a:extLst>
              <a:ext uri="{FF2B5EF4-FFF2-40B4-BE49-F238E27FC236}">
                <a16:creationId xmlns:a16="http://schemas.microsoft.com/office/drawing/2014/main" id="{FFD08E6E-190D-163F-610A-A4ABFB6E2092}"/>
              </a:ext>
            </a:extLst>
          </p:cNvPr>
          <p:cNvSpPr txBox="1"/>
          <p:nvPr/>
        </p:nvSpPr>
        <p:spPr>
          <a:xfrm>
            <a:off x="5943626" y="5218670"/>
            <a:ext cx="3040500" cy="492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Lora"/>
                <a:ea typeface="Lora"/>
                <a:cs typeface="Lora"/>
                <a:sym typeface="Lora"/>
              </a:rPr>
              <a:t>Kagome “breathing”</a:t>
            </a:r>
            <a:endParaRPr sz="2000"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4" name="Google Shape;413;p33">
            <a:extLst>
              <a:ext uri="{FF2B5EF4-FFF2-40B4-BE49-F238E27FC236}">
                <a16:creationId xmlns:a16="http://schemas.microsoft.com/office/drawing/2014/main" id="{FD1E3A77-16E5-6DC6-78CC-3B9B63402040}"/>
              </a:ext>
            </a:extLst>
          </p:cNvPr>
          <p:cNvCxnSpPr/>
          <p:nvPr/>
        </p:nvCxnSpPr>
        <p:spPr>
          <a:xfrm rot="10800000" flipH="1">
            <a:off x="1507639" y="5946739"/>
            <a:ext cx="9000" cy="26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414;p33">
            <a:extLst>
              <a:ext uri="{FF2B5EF4-FFF2-40B4-BE49-F238E27FC236}">
                <a16:creationId xmlns:a16="http://schemas.microsoft.com/office/drawing/2014/main" id="{6395827F-C09F-C9E4-B2FA-8475A32A8AF3}"/>
              </a:ext>
            </a:extLst>
          </p:cNvPr>
          <p:cNvCxnSpPr/>
          <p:nvPr/>
        </p:nvCxnSpPr>
        <p:spPr>
          <a:xfrm rot="10800000" flipH="1">
            <a:off x="1914939" y="5946739"/>
            <a:ext cx="9000" cy="26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415;p33">
            <a:extLst>
              <a:ext uri="{FF2B5EF4-FFF2-40B4-BE49-F238E27FC236}">
                <a16:creationId xmlns:a16="http://schemas.microsoft.com/office/drawing/2014/main" id="{3BD94644-CBBE-F140-C524-9374910DBFD8}"/>
              </a:ext>
            </a:extLst>
          </p:cNvPr>
          <p:cNvCxnSpPr/>
          <p:nvPr/>
        </p:nvCxnSpPr>
        <p:spPr>
          <a:xfrm rot="10800000" flipH="1">
            <a:off x="1712314" y="5671589"/>
            <a:ext cx="9000" cy="26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416;p33">
            <a:extLst>
              <a:ext uri="{FF2B5EF4-FFF2-40B4-BE49-F238E27FC236}">
                <a16:creationId xmlns:a16="http://schemas.microsoft.com/office/drawing/2014/main" id="{96B751F6-9CAF-71DD-3233-CCF584657534}"/>
              </a:ext>
            </a:extLst>
          </p:cNvPr>
          <p:cNvCxnSpPr/>
          <p:nvPr/>
        </p:nvCxnSpPr>
        <p:spPr>
          <a:xfrm rot="10800000" flipH="1">
            <a:off x="1820214" y="5354814"/>
            <a:ext cx="9000" cy="26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417;p33">
            <a:extLst>
              <a:ext uri="{FF2B5EF4-FFF2-40B4-BE49-F238E27FC236}">
                <a16:creationId xmlns:a16="http://schemas.microsoft.com/office/drawing/2014/main" id="{807925E8-57E9-BD6F-F700-27F6CC4D3D9B}"/>
              </a:ext>
            </a:extLst>
          </p:cNvPr>
          <p:cNvCxnSpPr/>
          <p:nvPr/>
        </p:nvCxnSpPr>
        <p:spPr>
          <a:xfrm rot="10800000" flipH="1">
            <a:off x="2235589" y="5354814"/>
            <a:ext cx="9000" cy="26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418;p33">
            <a:extLst>
              <a:ext uri="{FF2B5EF4-FFF2-40B4-BE49-F238E27FC236}">
                <a16:creationId xmlns:a16="http://schemas.microsoft.com/office/drawing/2014/main" id="{107DF5F3-3A6E-9127-85D7-F9705819932B}"/>
              </a:ext>
            </a:extLst>
          </p:cNvPr>
          <p:cNvCxnSpPr/>
          <p:nvPr/>
        </p:nvCxnSpPr>
        <p:spPr>
          <a:xfrm rot="10800000" flipH="1">
            <a:off x="2032914" y="5064577"/>
            <a:ext cx="9000" cy="26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419;p33">
            <a:extLst>
              <a:ext uri="{FF2B5EF4-FFF2-40B4-BE49-F238E27FC236}">
                <a16:creationId xmlns:a16="http://schemas.microsoft.com/office/drawing/2014/main" id="{B9BDAF6A-B4DE-0C98-4A1C-D805012408B6}"/>
              </a:ext>
            </a:extLst>
          </p:cNvPr>
          <p:cNvCxnSpPr/>
          <p:nvPr/>
        </p:nvCxnSpPr>
        <p:spPr>
          <a:xfrm rot="10800000" flipH="1">
            <a:off x="2235589" y="5946739"/>
            <a:ext cx="9000" cy="26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420;p33">
            <a:extLst>
              <a:ext uri="{FF2B5EF4-FFF2-40B4-BE49-F238E27FC236}">
                <a16:creationId xmlns:a16="http://schemas.microsoft.com/office/drawing/2014/main" id="{2ECF90FF-9D93-2310-116E-4C403197D781}"/>
              </a:ext>
            </a:extLst>
          </p:cNvPr>
          <p:cNvCxnSpPr/>
          <p:nvPr/>
        </p:nvCxnSpPr>
        <p:spPr>
          <a:xfrm rot="10800000" flipH="1">
            <a:off x="2610864" y="5946739"/>
            <a:ext cx="9000" cy="26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421;p33">
            <a:extLst>
              <a:ext uri="{FF2B5EF4-FFF2-40B4-BE49-F238E27FC236}">
                <a16:creationId xmlns:a16="http://schemas.microsoft.com/office/drawing/2014/main" id="{773BB83F-46A2-38B1-A272-5D82793DF934}"/>
              </a:ext>
            </a:extLst>
          </p:cNvPr>
          <p:cNvCxnSpPr/>
          <p:nvPr/>
        </p:nvCxnSpPr>
        <p:spPr>
          <a:xfrm rot="10800000" flipH="1">
            <a:off x="2399089" y="5671589"/>
            <a:ext cx="9000" cy="26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9766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5D3A-E4F6-183A-7B75-5004907B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quantum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C15C8-D98A-16EF-D40E-6E1CBD58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83" y="2490597"/>
            <a:ext cx="6277021" cy="1038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E15FF-6CFE-0087-3848-F6F8CDA6A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067" y="4243982"/>
            <a:ext cx="6281783" cy="914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91AE7-A62A-3BCF-B06B-19B59F46D528}"/>
              </a:ext>
            </a:extLst>
          </p:cNvPr>
          <p:cNvSpPr txBox="1"/>
          <p:nvPr/>
        </p:nvSpPr>
        <p:spPr>
          <a:xfrm>
            <a:off x="838200" y="3429000"/>
            <a:ext cx="165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Schrieffer-Wolff transformation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DE830A2-E09C-95D3-4814-0F77AF80A15E}"/>
              </a:ext>
            </a:extLst>
          </p:cNvPr>
          <p:cNvCxnSpPr>
            <a:cxnSpLocks/>
            <a:stCxn id="4" idx="1"/>
            <a:endCxn id="5" idx="1"/>
          </p:cNvCxnSpPr>
          <p:nvPr/>
        </p:nvCxnSpPr>
        <p:spPr>
          <a:xfrm rot="10800000" flipH="1" flipV="1">
            <a:off x="2721083" y="3009714"/>
            <a:ext cx="407984" cy="1691472"/>
          </a:xfrm>
          <a:prstGeom prst="curvedConnector3">
            <a:avLst>
              <a:gd name="adj1" fmla="val -5603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0C3408-9F53-D3C4-92EE-2676FEC47130}"/>
              </a:ext>
            </a:extLst>
          </p:cNvPr>
          <p:cNvSpPr txBox="1"/>
          <p:nvPr/>
        </p:nvSpPr>
        <p:spPr>
          <a:xfrm>
            <a:off x="4341170" y="5008085"/>
            <a:ext cx="1337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XY coupling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A6410-31D1-9A5F-785E-D7D782565077}"/>
              </a:ext>
            </a:extLst>
          </p:cNvPr>
          <p:cNvSpPr txBox="1"/>
          <p:nvPr/>
        </p:nvSpPr>
        <p:spPr>
          <a:xfrm>
            <a:off x="6340212" y="5008085"/>
            <a:ext cx="1719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Ising</a:t>
            </a:r>
            <a:r>
              <a:rPr lang="en-US"/>
              <a:t> coupling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4B812-D442-0883-449C-A1D2FF2584BC}"/>
              </a:ext>
            </a:extLst>
          </p:cNvPr>
          <p:cNvSpPr txBox="1"/>
          <p:nvPr/>
        </p:nvSpPr>
        <p:spPr>
          <a:xfrm>
            <a:off x="838200" y="2033394"/>
            <a:ext cx="532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From Fermi Hubbard model to Spin Heisenberg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23179-8E47-52C3-EA31-BF42846D9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991" y="1002427"/>
            <a:ext cx="3288116" cy="13044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16CE7E-08C8-5F36-4BB6-D4FCDA59C81F}"/>
              </a:ext>
            </a:extLst>
          </p:cNvPr>
          <p:cNvSpPr txBox="1"/>
          <p:nvPr/>
        </p:nvSpPr>
        <p:spPr>
          <a:xfrm>
            <a:off x="9177800" y="711279"/>
            <a:ext cx="2765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</a:rPr>
              <a:t>Semeghini</a:t>
            </a:r>
            <a:r>
              <a:rPr lang="en-US" sz="1400" dirty="0">
                <a:effectLst/>
              </a:rPr>
              <a:t>, G. </a:t>
            </a:r>
            <a:r>
              <a:rPr lang="en-US" sz="1400" i="1" dirty="0">
                <a:effectLst/>
              </a:rPr>
              <a:t>et al.</a:t>
            </a:r>
            <a:r>
              <a:rPr lang="en-US" sz="1400" dirty="0">
                <a:effectLst/>
              </a:rPr>
              <a:t> (2021).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1A037F0-A373-8788-A4C0-1064A7B7A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04" y="5142611"/>
            <a:ext cx="2999874" cy="16847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F67ACB-2FE1-9EB0-4423-BC435E2894B2}"/>
              </a:ext>
            </a:extLst>
          </p:cNvPr>
          <p:cNvSpPr txBox="1"/>
          <p:nvPr/>
        </p:nvSpPr>
        <p:spPr>
          <a:xfrm>
            <a:off x="10035008" y="4891384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Sylvain (2018)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0E1FE-D0DE-037A-29F0-B963F38F3D90}"/>
              </a:ext>
            </a:extLst>
          </p:cNvPr>
          <p:cNvSpPr txBox="1"/>
          <p:nvPr/>
        </p:nvSpPr>
        <p:spPr>
          <a:xfrm>
            <a:off x="2602956" y="3572765"/>
            <a:ext cx="644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t&lt;&lt;U </a:t>
            </a:r>
          </a:p>
        </p:txBody>
      </p:sp>
    </p:spTree>
    <p:extLst>
      <p:ext uri="{BB962C8B-B14F-4D97-AF65-F5344CB8AC3E}">
        <p14:creationId xmlns:p14="http://schemas.microsoft.com/office/powerpoint/2010/main" val="29462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09E52-335B-DA37-CB68-EB42FDE2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quantum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B5D6-4E74-07A3-37F5-BD8F6E7CE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70663"/>
          </a:xfrm>
        </p:spPr>
        <p:txBody>
          <a:bodyPr>
            <a:normAutofit/>
          </a:bodyPr>
          <a:lstStyle/>
          <a:p>
            <a:r>
              <a:rPr lang="en-US" dirty="0"/>
              <a:t>Fermions </a:t>
            </a:r>
          </a:p>
          <a:p>
            <a:endParaRPr lang="en-US" dirty="0"/>
          </a:p>
          <a:p>
            <a:pPr lvl="1"/>
            <a:r>
              <a:rPr lang="en-US" dirty="0"/>
              <a:t>Optical lattice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Fermionic tweezer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9BDCA4-0279-9BA0-2F97-6B8843D2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433" y="1631039"/>
            <a:ext cx="1954010" cy="2243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9BAEA-98E9-BD4E-27E7-BFF79EE119A5}"/>
              </a:ext>
            </a:extLst>
          </p:cNvPr>
          <p:cNvSpPr txBox="1"/>
          <p:nvPr/>
        </p:nvSpPr>
        <p:spPr>
          <a:xfrm>
            <a:off x="5865687" y="2648825"/>
            <a:ext cx="25126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400" dirty="0"/>
              <a:t>Wei, David, et al. (2023).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B8878C-CEAD-E080-9A6D-2434BABE1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33" y="4105440"/>
            <a:ext cx="4019682" cy="19986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07E1C0-9662-BAE6-FE64-4CE06CEFDD0A}"/>
              </a:ext>
            </a:extLst>
          </p:cNvPr>
          <p:cNvSpPr txBox="1"/>
          <p:nvPr/>
        </p:nvSpPr>
        <p:spPr>
          <a:xfrm>
            <a:off x="8559502" y="4973957"/>
            <a:ext cx="3140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Yan, Zoe Z., et al. (2022)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43347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3CD6-CCD0-5FC9-10FF-562AA7D2D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Quantum computing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platforms</a:t>
            </a:r>
            <a:endParaRPr kumimoji="1" lang="zh-CN" altLang="en-US" dirty="0"/>
          </a:p>
        </p:txBody>
      </p:sp>
      <p:pic>
        <p:nvPicPr>
          <p:cNvPr id="4" name="Picture 4" descr="IonQ Releases A New 32-Qubit Trapped-Ion Quantum Computer With Massive  Quantum Volume Claims">
            <a:extLst>
              <a:ext uri="{FF2B5EF4-FFF2-40B4-BE49-F238E27FC236}">
                <a16:creationId xmlns:a16="http://schemas.microsoft.com/office/drawing/2014/main" id="{7B9AF7CB-90F0-65C8-A695-958C1C074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510" y="2344516"/>
            <a:ext cx="3437629" cy="26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9D22BD-D1B3-F060-A84C-C8CA7333D41E}"/>
              </a:ext>
            </a:extLst>
          </p:cNvPr>
          <p:cNvSpPr txBox="1"/>
          <p:nvPr/>
        </p:nvSpPr>
        <p:spPr>
          <a:xfrm>
            <a:off x="5769074" y="4972316"/>
            <a:ext cx="138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Trapped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ions</a:t>
            </a: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5A51B-4833-1463-E338-82EC475BEFD7}"/>
              </a:ext>
            </a:extLst>
          </p:cNvPr>
          <p:cNvSpPr txBox="1"/>
          <p:nvPr/>
        </p:nvSpPr>
        <p:spPr>
          <a:xfrm>
            <a:off x="983370" y="4982523"/>
            <a:ext cx="281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Superconducting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resonators</a:t>
            </a:r>
            <a:endParaRPr kumimoji="1" lang="zh-CN" altLang="en-US" dirty="0"/>
          </a:p>
        </p:txBody>
      </p:sp>
      <p:pic>
        <p:nvPicPr>
          <p:cNvPr id="7" name="Picture 8" descr="Rydberg Quantum Computer | 5th Institute of Physics | University of  Stuttgart">
            <a:extLst>
              <a:ext uri="{FF2B5EF4-FFF2-40B4-BE49-F238E27FC236}">
                <a16:creationId xmlns:a16="http://schemas.microsoft.com/office/drawing/2014/main" id="{631E9E09-805A-5BF9-19C9-64CE059B1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925" y="3718696"/>
            <a:ext cx="29464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">
            <a:extLst>
              <a:ext uri="{FF2B5EF4-FFF2-40B4-BE49-F238E27FC236}">
                <a16:creationId xmlns:a16="http://schemas.microsoft.com/office/drawing/2014/main" id="{605ECFDB-B771-FEAF-93F2-FB4D2B7E0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29"/>
          <a:stretch/>
        </p:blipFill>
        <p:spPr bwMode="auto">
          <a:xfrm>
            <a:off x="8529925" y="1584555"/>
            <a:ext cx="29464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B3CAFF-D1C2-E695-ABCA-56150FD5F4CF}"/>
              </a:ext>
            </a:extLst>
          </p:cNvPr>
          <p:cNvSpPr txBox="1"/>
          <p:nvPr/>
        </p:nvSpPr>
        <p:spPr>
          <a:xfrm>
            <a:off x="9210824" y="5376046"/>
            <a:ext cx="15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Rydberg</a:t>
            </a:r>
            <a:r>
              <a:rPr kumimoji="1" lang="zh-CN" altLang="en-US" dirty="0"/>
              <a:t> </a:t>
            </a:r>
            <a:r>
              <a:rPr kumimoji="1" lang="en-US" altLang="zh-CN" dirty="0"/>
              <a:t>atoms</a:t>
            </a:r>
            <a:endParaRPr kumimoji="1"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127408-8DC8-6EF5-BF17-ED39E9F2BBCF}"/>
              </a:ext>
            </a:extLst>
          </p:cNvPr>
          <p:cNvSpPr txBox="1"/>
          <p:nvPr/>
        </p:nvSpPr>
        <p:spPr>
          <a:xfrm>
            <a:off x="8516119" y="3199603"/>
            <a:ext cx="297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Semiconductor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quantum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dots</a:t>
            </a:r>
            <a:endParaRPr kumimoji="1" lang="zh-CN" altLang="en-US" dirty="0"/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7E2EC41D-CBD7-221F-ACBF-D9BB7C006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6" r="6779"/>
          <a:stretch/>
        </p:blipFill>
        <p:spPr bwMode="auto">
          <a:xfrm>
            <a:off x="494756" y="2344516"/>
            <a:ext cx="3794989" cy="26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3C659812-9281-E692-A531-6CE0602DA6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" r="2141" b="3828"/>
          <a:stretch/>
        </p:blipFill>
        <p:spPr>
          <a:xfrm>
            <a:off x="12337866" y="-146470"/>
            <a:ext cx="5850200" cy="7209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C28DC-9C9F-904E-78D4-B17DD5B0FF6F}"/>
              </a:ext>
            </a:extLst>
          </p:cNvPr>
          <p:cNvSpPr txBox="1"/>
          <p:nvPr/>
        </p:nvSpPr>
        <p:spPr>
          <a:xfrm>
            <a:off x="554887" y="6028018"/>
            <a:ext cx="15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Gate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F9FEA6-D12F-7D75-7CAA-B728C5B4F7BF}"/>
              </a:ext>
            </a:extLst>
          </p:cNvPr>
          <p:cNvSpPr txBox="1"/>
          <p:nvPr/>
        </p:nvSpPr>
        <p:spPr>
          <a:xfrm>
            <a:off x="2904347" y="6028018"/>
            <a:ext cx="183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Gate fidelity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5767F4-5D33-E908-9EA5-A9CE00992773}"/>
              </a:ext>
            </a:extLst>
          </p:cNvPr>
          <p:cNvSpPr txBox="1"/>
          <p:nvPr/>
        </p:nvSpPr>
        <p:spPr>
          <a:xfrm>
            <a:off x="5409814" y="6028018"/>
            <a:ext cx="225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Coherence time…</a:t>
            </a:r>
          </a:p>
        </p:txBody>
      </p:sp>
    </p:spTree>
    <p:extLst>
      <p:ext uri="{BB962C8B-B14F-4D97-AF65-F5344CB8AC3E}">
        <p14:creationId xmlns:p14="http://schemas.microsoft.com/office/powerpoint/2010/main" val="310687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21A6-4107-D61A-EB58-C2B86859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spin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79FE-2558-D42C-70E5-163734EFB88A}"/>
                  </a:ext>
                </a:extLst>
              </p:cNvPr>
              <p:cNvSpPr txBox="1"/>
              <p:nvPr/>
            </p:nvSpPr>
            <p:spPr>
              <a:xfrm>
                <a:off x="5961318" y="2162074"/>
                <a:ext cx="4475747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>
                    <a:solidFill>
                      <a:schemeClr val="accent2"/>
                    </a:solidFill>
                  </a:rPr>
                  <a:t>Encoding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sz="20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kumimoji="1" lang="en-US" altLang="zh-CN" sz="2000" b="0" i="1" dirty="0" smtClean="0">
                          <a:latin typeface="Cambria Math" panose="02040503050406030204" pitchFamily="18" charset="0"/>
                        </a:rPr>
                        <m:t>=±1/2</m:t>
                      </m:r>
                    </m:oMath>
                  </m:oMathPara>
                </a14:m>
                <a:endParaRPr kumimoji="1" lang="en-US" altLang="zh-CN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sz="2000" b="1" dirty="0">
                  <a:solidFill>
                    <a:srgbClr val="92D05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>
                    <a:solidFill>
                      <a:srgbClr val="92D050"/>
                    </a:solidFill>
                  </a:rPr>
                  <a:t>Initialization</a:t>
                </a:r>
              </a:p>
              <a:p>
                <a:r>
                  <a:rPr lang="en-US" sz="2000" dirty="0">
                    <a:effectLst/>
                    <a:latin typeface="Calibri" panose="020F0502020204030204" pitchFamily="34" charset="0"/>
                  </a:rPr>
                  <a:t>Optical pumping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000" dirty="0">
                    <a:effectLst/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effectLst/>
                    <a:latin typeface="Calibri" panose="020F0502020204030204" pitchFamily="34" charset="0"/>
                  </a:rPr>
                  <a:t>light.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 dirty="0" smtClean="0">
                            <a:effectLst/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 dirty="0" smtClean="0"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</a:rPr>
                  <a:t> shifts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’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</a:rPr>
                  <a:t> so that </a:t>
                </a:r>
                <a14:m>
                  <m:oMath xmlns:m="http://schemas.openxmlformats.org/officeDocument/2006/math">
                    <m:r>
                      <a:rPr lang="en-US" sz="2000">
                        <a:effectLst/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</a:rPr>
                  <a:t> is dark state.</a:t>
                </a:r>
              </a:p>
              <a:p>
                <a:endParaRPr kumimoji="1" lang="en-US" altLang="zh-CN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>
                    <a:solidFill>
                      <a:srgbClr val="00B050"/>
                    </a:solidFill>
                  </a:rPr>
                  <a:t>Readout</a:t>
                </a:r>
              </a:p>
              <a:p>
                <a:r>
                  <a:rPr lang="en-US" sz="2000" dirty="0">
                    <a:effectLst/>
                    <a:latin typeface="Calibri" panose="020F0502020204030204" pitchFamily="34" charset="0"/>
                  </a:rPr>
                  <a:t>Only </a:t>
                </a:r>
                <a14:m>
                  <m:oMath xmlns:m="http://schemas.openxmlformats.org/officeDocument/2006/math">
                    <m:r>
                      <a:rPr lang="en-US" sz="2000">
                        <a:effectLst/>
                        <a:latin typeface="Cambria Math" panose="02040503050406030204" pitchFamily="18" charset="0"/>
                      </a:rPr>
                      <m:t>|1&gt;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</a:rPr>
                  <a:t> could be excited to Rydberg state, and </a:t>
                </a:r>
                <a14:m>
                  <m:oMath xmlns:m="http://schemas.openxmlformats.org/officeDocument/2006/math">
                    <m:r>
                      <a:rPr lang="en-US" sz="2000">
                        <a:effectLst/>
                        <a:latin typeface="Cambria Math" panose="02040503050406030204" pitchFamily="18" charset="0"/>
                      </a:rPr>
                      <m:t>|0&gt;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</a:rPr>
                  <a:t> will remain to be detected via fluorescence imaging.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5379FE-2558-D42C-70E5-163734EFB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318" y="2162074"/>
                <a:ext cx="4475747" cy="3477875"/>
              </a:xfrm>
              <a:prstGeom prst="rect">
                <a:avLst/>
              </a:prstGeom>
              <a:blipFill>
                <a:blip r:embed="rId2"/>
                <a:stretch>
                  <a:fillRect l="-1499" t="-1053" b="-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96EE700-9295-214B-6054-E0F8A2398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06" y="2031992"/>
            <a:ext cx="3100059" cy="3738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E6AAF-623C-9C2C-FA40-C074551531C7}"/>
              </a:ext>
            </a:extLst>
          </p:cNvPr>
          <p:cNvSpPr txBox="1"/>
          <p:nvPr/>
        </p:nvSpPr>
        <p:spPr>
          <a:xfrm>
            <a:off x="5961318" y="6202394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readout fidelity of 97.2(4)%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02342-6677-A6A4-AD23-990EAACE86B7}"/>
              </a:ext>
            </a:extLst>
          </p:cNvPr>
          <p:cNvSpPr txBox="1"/>
          <p:nvPr/>
        </p:nvSpPr>
        <p:spPr>
          <a:xfrm>
            <a:off x="5961318" y="5770033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initialize failure less than 0.2(2)%</a:t>
            </a:r>
          </a:p>
        </p:txBody>
      </p:sp>
    </p:spTree>
    <p:extLst>
      <p:ext uri="{BB962C8B-B14F-4D97-AF65-F5344CB8AC3E}">
        <p14:creationId xmlns:p14="http://schemas.microsoft.com/office/powerpoint/2010/main" val="413610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958E7-6DD4-7820-B3B5-6F644979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A6663-C2A6-9C2A-25B3-07DD8ABC40D7}"/>
              </a:ext>
            </a:extLst>
          </p:cNvPr>
          <p:cNvSpPr txBox="1"/>
          <p:nvPr/>
        </p:nvSpPr>
        <p:spPr>
          <a:xfrm>
            <a:off x="838200" y="1905375"/>
            <a:ext cx="49274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Non-demolition readout (Adam)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Enhanced loading (Manuel)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C72310D-99E1-25A5-7DC1-3889F8FB9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15" y="561226"/>
            <a:ext cx="2539173" cy="1962089"/>
          </a:xfrm>
          <a:prstGeom prst="rect">
            <a:avLst/>
          </a:prstGeom>
        </p:spPr>
      </p:pic>
      <p:pic>
        <p:nvPicPr>
          <p:cNvPr id="8" name="Picture 7" descr="Whiteboard&#10;&#10;Description automatically generated">
            <a:extLst>
              <a:ext uri="{FF2B5EF4-FFF2-40B4-BE49-F238E27FC236}">
                <a16:creationId xmlns:a16="http://schemas.microsoft.com/office/drawing/2014/main" id="{A03044E3-6096-E217-1FE1-EA804A148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20" y="2869288"/>
            <a:ext cx="5092464" cy="34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0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3762-99D5-EC8E-D0B7-72E1F3747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qubit operation – microwave (Jeff)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02FC2-6B6E-ADBF-A8FE-E719517B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00" y="2772346"/>
            <a:ext cx="4799555" cy="2325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FAAB38-73C9-9022-5E4A-F5E607618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39" y="2065859"/>
            <a:ext cx="3100059" cy="3738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3E7AFB-FAB5-8274-4527-4A4B5B8D6152}"/>
              </a:ext>
            </a:extLst>
          </p:cNvPr>
          <p:cNvSpPr/>
          <p:nvPr/>
        </p:nvSpPr>
        <p:spPr>
          <a:xfrm>
            <a:off x="1517994" y="4606775"/>
            <a:ext cx="2939706" cy="13255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C10B3B-64A5-B399-9CA2-EE60F5DE16F9}"/>
                  </a:ext>
                </a:extLst>
              </p:cNvPr>
              <p:cNvSpPr txBox="1"/>
              <p:nvPr/>
            </p:nvSpPr>
            <p:spPr>
              <a:xfrm>
                <a:off x="8878928" y="5226131"/>
                <a:ext cx="27297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rf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×161.7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C10B3B-64A5-B399-9CA2-EE60F5DE1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28" y="5226131"/>
                <a:ext cx="272975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20B072-0407-1D22-9B08-C6C233F044A6}"/>
                  </a:ext>
                </a:extLst>
              </p:cNvPr>
              <p:cNvSpPr txBox="1"/>
              <p:nvPr/>
            </p:nvSpPr>
            <p:spPr>
              <a:xfrm>
                <a:off x="8953305" y="5586935"/>
                <a:ext cx="184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=1.24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20B072-0407-1D22-9B08-C6C233F04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305" y="5586935"/>
                <a:ext cx="18415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C37DE9-3253-9D64-4360-3CC0F7EC1237}"/>
                  </a:ext>
                </a:extLst>
              </p:cNvPr>
              <p:cNvSpPr txBox="1"/>
              <p:nvPr/>
            </p:nvSpPr>
            <p:spPr>
              <a:xfrm>
                <a:off x="8838131" y="6257429"/>
                <a:ext cx="1841500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99.96%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C37DE9-3253-9D64-4360-3CC0F7EC1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131" y="6257429"/>
                <a:ext cx="1841500" cy="388889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AB1F6E9-C6F7-6B46-8BFC-28AA4D33B6D2}"/>
              </a:ext>
            </a:extLst>
          </p:cNvPr>
          <p:cNvSpPr txBox="1"/>
          <p:nvPr/>
        </p:nvSpPr>
        <p:spPr>
          <a:xfrm>
            <a:off x="1684420" y="6136562"/>
            <a:ext cx="205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kHz splitting at 4G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3E1CC-B3B3-902A-1D9A-2C321AD5D45A}"/>
                  </a:ext>
                </a:extLst>
              </p:cNvPr>
              <p:cNvSpPr txBox="1"/>
              <p:nvPr/>
            </p:nvSpPr>
            <p:spPr>
              <a:xfrm>
                <a:off x="8722957" y="5920658"/>
                <a:ext cx="1841500" cy="375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27 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3E1CC-B3B3-902A-1D9A-2C321AD5D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957" y="5920658"/>
                <a:ext cx="1841500" cy="3754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00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EFA3-B3F6-223E-AEAA-E3A91C236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qubit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drive (Adam)</a:t>
            </a:r>
            <a:endParaRPr kumimoji="1" lang="zh-CN" altLang="en-US"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CCD78E-A8FA-55EE-7E3C-3FAA927BC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6" y="1521241"/>
            <a:ext cx="6549390" cy="4971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601E5428-D3FD-7719-BF2C-BA2D6C792F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6300" y="1573118"/>
                <a:ext cx="23495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</m:sSub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)/</m:t>
                      </m:r>
                      <m:sSub>
                        <m:sSubPr>
                          <m:ctrlPr>
                            <a:rPr kumimoji="0" lang="en-US" alt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kumimoji="0" lang="en-US" altLang="en-US" sz="1800" b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601E5428-D3FD-7719-BF2C-BA2D6C792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96300" y="1573118"/>
                <a:ext cx="2349500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6CB0B-114F-B960-8E70-98B8A4607368}"/>
                  </a:ext>
                </a:extLst>
              </p:cNvPr>
              <p:cNvSpPr txBox="1"/>
              <p:nvPr/>
            </p:nvSpPr>
            <p:spPr>
              <a:xfrm>
                <a:off x="8496300" y="1999045"/>
                <a:ext cx="281093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phase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polarization components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6CB0B-114F-B960-8E70-98B8A4607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300" y="1999045"/>
                <a:ext cx="2810934" cy="646331"/>
              </a:xfrm>
              <a:prstGeom prst="rect">
                <a:avLst/>
              </a:prstGeom>
              <a:blipFill>
                <a:blip r:embed="rId5"/>
                <a:stretch>
                  <a:fillRect l="-2252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C6AEA6-799A-3FB6-D713-D8E947E6942D}"/>
                  </a:ext>
                </a:extLst>
              </p:cNvPr>
              <p:cNvSpPr txBox="1"/>
              <p:nvPr/>
            </p:nvSpPr>
            <p:spPr>
              <a:xfrm>
                <a:off x="8496300" y="2751076"/>
                <a:ext cx="281093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</a:rPr>
                          <m:t>π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</a:rPr>
                          <m:t>σ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set by the angle of the polarization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C6AEA6-799A-3FB6-D713-D8E947E69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300" y="2751076"/>
                <a:ext cx="2810934" cy="646331"/>
              </a:xfrm>
              <a:prstGeom prst="rect">
                <a:avLst/>
              </a:prstGeom>
              <a:blipFill>
                <a:blip r:embed="rId6"/>
                <a:stretch>
                  <a:fillRect l="-2252" t="-3846" r="-2703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C6B822-48CE-BD5C-5805-C9ED35A478C8}"/>
                  </a:ext>
                </a:extLst>
              </p:cNvPr>
              <p:cNvSpPr txBox="1"/>
              <p:nvPr/>
            </p:nvSpPr>
            <p:spPr>
              <a:xfrm>
                <a:off x="3529806" y="3500463"/>
                <a:ext cx="1686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=1.77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C6B822-48CE-BD5C-5805-C9ED35A47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806" y="3500463"/>
                <a:ext cx="16863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04F9E44-EBA8-5CEE-5342-CFAAAEB11D8C}"/>
              </a:ext>
            </a:extLst>
          </p:cNvPr>
          <p:cNvSpPr txBox="1"/>
          <p:nvPr/>
        </p:nvSpPr>
        <p:spPr>
          <a:xfrm>
            <a:off x="7697843" y="1580622"/>
            <a:ext cx="72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X axis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4F2C5E-0D1E-D196-5E8B-57141DE71C64}"/>
              </a:ext>
            </a:extLst>
          </p:cNvPr>
          <p:cNvSpPr txBox="1"/>
          <p:nvPr/>
        </p:nvSpPr>
        <p:spPr>
          <a:xfrm>
            <a:off x="7695439" y="3978139"/>
            <a:ext cx="71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 axis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7DEB42-6B36-C5D0-8625-EF6BD92F9CB5}"/>
                  </a:ext>
                </a:extLst>
              </p:cNvPr>
              <p:cNvSpPr txBox="1"/>
              <p:nvPr/>
            </p:nvSpPr>
            <p:spPr>
              <a:xfrm>
                <a:off x="8496300" y="3978139"/>
                <a:ext cx="3479801" cy="2423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larger coupling matrix element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|0&gt;</m:t>
                    </m:r>
                  </m:oMath>
                </a14:m>
                <a:r>
                  <a:rPr lang="en-US" dirty="0"/>
                  <a:t> 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transition gives a larger light shift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|0&gt;</m:t>
                    </m:r>
                  </m:oMath>
                </a14:m>
                <a:r>
                  <a:rPr lang="en-US" dirty="0"/>
                  <a:t> spin state. So this beam splits the qubit states with a larger frequency than can be achieved easily with an external field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7DEB42-6B36-C5D0-8625-EF6BD92F9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300" y="3978139"/>
                <a:ext cx="3479801" cy="2423036"/>
              </a:xfrm>
              <a:prstGeom prst="rect">
                <a:avLst/>
              </a:prstGeom>
              <a:blipFill>
                <a:blip r:embed="rId8"/>
                <a:stretch>
                  <a:fillRect l="-1576" t="-1511" r="-1576" b="-3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07566F-9C3F-6F0F-3B94-B211E3EC9ECB}"/>
                  </a:ext>
                </a:extLst>
              </p:cNvPr>
              <p:cNvSpPr txBox="1"/>
              <p:nvPr/>
            </p:nvSpPr>
            <p:spPr>
              <a:xfrm>
                <a:off x="8496300" y="6401175"/>
                <a:ext cx="2447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0.77 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MHz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07566F-9C3F-6F0F-3B94-B211E3EC9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300" y="6401175"/>
                <a:ext cx="244797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1653BD-A5B3-7F4E-7946-5409708C6673}"/>
                  </a:ext>
                </a:extLst>
              </p:cNvPr>
              <p:cNvSpPr txBox="1"/>
              <p:nvPr/>
            </p:nvSpPr>
            <p:spPr>
              <a:xfrm>
                <a:off x="1306214" y="6401175"/>
                <a:ext cx="61335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 77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1653BD-A5B3-7F4E-7946-5409708C6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14" y="6401175"/>
                <a:ext cx="613351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5E78A80-C142-1EAD-92F5-0EEFAAFD3BC1}"/>
              </a:ext>
            </a:extLst>
          </p:cNvPr>
          <p:cNvSpPr/>
          <p:nvPr/>
        </p:nvSpPr>
        <p:spPr>
          <a:xfrm>
            <a:off x="6256658" y="4347471"/>
            <a:ext cx="977462" cy="2155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F57B4-8B91-1390-7B02-1DF5F01F5D75}"/>
              </a:ext>
            </a:extLst>
          </p:cNvPr>
          <p:cNvSpPr txBox="1"/>
          <p:nvPr/>
        </p:nvSpPr>
        <p:spPr>
          <a:xfrm>
            <a:off x="96515" y="48151"/>
            <a:ext cx="422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10ns 99.9% for superconducting 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B12AAF-3CDB-7899-C707-430843FCECC2}"/>
                  </a:ext>
                </a:extLst>
              </p:cNvPr>
              <p:cNvSpPr txBox="1"/>
              <p:nvPr/>
            </p:nvSpPr>
            <p:spPr>
              <a:xfrm>
                <a:off x="5622977" y="6401175"/>
                <a:ext cx="1841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=3.7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B12AAF-3CDB-7899-C707-430843FCE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977" y="6401175"/>
                <a:ext cx="18415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17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7ACD-BE1B-0CEB-28A3-0C0C09EC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Electronic states in AA and AEA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3171-7F84-8D38-A63A-70518434F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4361"/>
          </a:xfrm>
        </p:spPr>
        <p:txBody>
          <a:bodyPr/>
          <a:lstStyle/>
          <a:p>
            <a:r>
              <a:rPr lang="en-US" dirty="0"/>
              <a:t>Alkaline   s = ½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Alkaline earth   s = 0, ½ ,1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  <a:p>
            <a:endParaRPr lang="en-US" baseline="-25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6B7F2-A342-57BA-DBE2-98A3F32AB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197" y="4588138"/>
            <a:ext cx="5867356" cy="821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D6F9A-AE69-6D53-F295-AEC6BC1DA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97" y="2501478"/>
            <a:ext cx="2660386" cy="751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7A5AD-3A6E-E1EC-6D24-E77746664E54}"/>
              </a:ext>
            </a:extLst>
          </p:cNvPr>
          <p:cNvSpPr txBox="1"/>
          <p:nvPr/>
        </p:nvSpPr>
        <p:spPr>
          <a:xfrm>
            <a:off x="8394761" y="2745495"/>
            <a:ext cx="18255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aseline="30000" dirty="0"/>
              <a:t>2s+1</a:t>
            </a:r>
            <a:r>
              <a:rPr lang="en-US" sz="6000" dirty="0"/>
              <a:t>L</a:t>
            </a:r>
            <a:r>
              <a:rPr lang="en-US" sz="6000" baseline="-25000" dirty="0"/>
              <a:t>J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4796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C0CB-0109-BFEB-8DB2-415060FD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entanglement gate (Jeff)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796CE-576D-68BB-C041-4860B5461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140" y="2947376"/>
            <a:ext cx="1777955" cy="1731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E5326-1190-231D-1C60-F83CCECB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23" y="2342082"/>
            <a:ext cx="5056562" cy="2942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26782A-A422-0149-FE43-DFF1F8A98525}"/>
                  </a:ext>
                </a:extLst>
              </p:cNvPr>
              <p:cNvSpPr txBox="1"/>
              <p:nvPr/>
            </p:nvSpPr>
            <p:spPr>
              <a:xfrm>
                <a:off x="2911287" y="5626289"/>
                <a:ext cx="2805833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=(|1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&gt;+|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1&gt;)/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26782A-A422-0149-FE43-DFF1F8A98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287" y="5626289"/>
                <a:ext cx="2805833" cy="309637"/>
              </a:xfrm>
              <a:prstGeom prst="rect">
                <a:avLst/>
              </a:prstGeom>
              <a:blipFill>
                <a:blip r:embed="rId4"/>
                <a:stretch>
                  <a:fillRect l="-2703" r="-1351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4930E1E-4B73-6B8B-2FD2-253CD4EFA77D}"/>
              </a:ext>
            </a:extLst>
          </p:cNvPr>
          <p:cNvSpPr txBox="1"/>
          <p:nvPr/>
        </p:nvSpPr>
        <p:spPr>
          <a:xfrm>
            <a:off x="8486351" y="5189108"/>
            <a:ext cx="3553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 state fidelity: 85%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78F48-15E1-67A4-3D99-0FFE115B6E45}"/>
              </a:ext>
            </a:extLst>
          </p:cNvPr>
          <p:cNvSpPr txBox="1"/>
          <p:nvPr/>
        </p:nvSpPr>
        <p:spPr>
          <a:xfrm>
            <a:off x="147661" y="86592"/>
            <a:ext cx="609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~ 99.9% for superconducting qubits</a:t>
            </a:r>
          </a:p>
        </p:txBody>
      </p:sp>
    </p:spTree>
    <p:extLst>
      <p:ext uri="{BB962C8B-B14F-4D97-AF65-F5344CB8AC3E}">
        <p14:creationId xmlns:p14="http://schemas.microsoft.com/office/powerpoint/2010/main" val="3083934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5422-258D-9C7B-E04F-4DA4EBE0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quantum gates (Jeff)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7B4B8-93EB-B618-E9E4-D4547A4B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87" y="2336793"/>
            <a:ext cx="2324168" cy="2802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0CE07-5061-9D6F-FB4F-7A88749C6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31" y="1975604"/>
            <a:ext cx="3930776" cy="1453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C50809-59BF-4734-81DD-F8430631A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819" y="3713916"/>
            <a:ext cx="2633514" cy="2269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46A98-7A8D-EB6E-61AC-C7F37743F7FC}"/>
              </a:ext>
            </a:extLst>
          </p:cNvPr>
          <p:cNvSpPr txBox="1"/>
          <p:nvPr/>
        </p:nvSpPr>
        <p:spPr>
          <a:xfrm>
            <a:off x="3412066" y="2486091"/>
            <a:ext cx="61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local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AAF89-D8E8-2F5C-9266-E6C1DA36D2A9}"/>
              </a:ext>
            </a:extLst>
          </p:cNvPr>
          <p:cNvSpPr txBox="1"/>
          <p:nvPr/>
        </p:nvSpPr>
        <p:spPr>
          <a:xfrm>
            <a:off x="3991955" y="2486091"/>
            <a:ext cx="1306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700 W/cm</a:t>
            </a:r>
            <a:r>
              <a:rPr lang="en-US" baseline="300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41780-B104-92B7-4EDC-97A99BF809EE}"/>
              </a:ext>
            </a:extLst>
          </p:cNvPr>
          <p:cNvSpPr txBox="1"/>
          <p:nvPr/>
        </p:nvSpPr>
        <p:spPr>
          <a:xfrm>
            <a:off x="983412" y="5488131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 light shift of −18.3MHz on Rydberg state</a:t>
            </a:r>
          </a:p>
        </p:txBody>
      </p:sp>
    </p:spTree>
    <p:extLst>
      <p:ext uri="{BB962C8B-B14F-4D97-AF65-F5344CB8AC3E}">
        <p14:creationId xmlns:p14="http://schemas.microsoft.com/office/powerpoint/2010/main" val="346306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4F98-19D5-9EFD-F435-B3F1BF05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special about alkaline earth atoms?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0AEA-0D8E-DA8F-3F52-D5B11ED11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electrons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richer energy diagram (Painful wavelengths)</a:t>
            </a:r>
          </a:p>
          <a:p>
            <a:endParaRPr lang="en-US" dirty="0"/>
          </a:p>
          <a:p>
            <a:pPr lvl="1"/>
            <a:r>
              <a:rPr lang="en-US" dirty="0"/>
              <a:t>Singly forbidden transition   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P</a:t>
            </a:r>
            <a:r>
              <a:rPr lang="en-US" baseline="-25000" dirty="0"/>
              <a:t>1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Easy cooling &amp; imaging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Doubly forbidden transition 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P</a:t>
            </a:r>
            <a:r>
              <a:rPr lang="en-US" baseline="-25000" dirty="0"/>
              <a:t>0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Non demolition measurement…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Trappable Rydberg state </a:t>
            </a:r>
            <a:r>
              <a:rPr lang="en-US" dirty="0">
                <a:sym typeface="Wingdings" panose="05000000000000000000" pitchFamily="2" charset="2"/>
              </a:rPr>
              <a:t> Good for Quantum simulator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Robust nuclear spin qubit</a:t>
            </a:r>
          </a:p>
        </p:txBody>
      </p:sp>
    </p:spTree>
    <p:extLst>
      <p:ext uri="{BB962C8B-B14F-4D97-AF65-F5344CB8AC3E}">
        <p14:creationId xmlns:p14="http://schemas.microsoft.com/office/powerpoint/2010/main" val="108845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08C00-9DAE-E32E-FED1-C72DB28B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07A-905C-8483-5138-F0D05ADCA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err="1">
                <a:effectLst/>
              </a:rPr>
              <a:t>Saskin</a:t>
            </a:r>
            <a:r>
              <a:rPr lang="en-US" sz="1600" dirty="0">
                <a:effectLst/>
              </a:rPr>
              <a:t>, S., J. T. Wilson, B. </a:t>
            </a:r>
            <a:r>
              <a:rPr lang="en-US" sz="1600" dirty="0" err="1">
                <a:effectLst/>
              </a:rPr>
              <a:t>Grinkemeyer</a:t>
            </a:r>
            <a:r>
              <a:rPr lang="en-US" sz="1600" dirty="0">
                <a:effectLst/>
              </a:rPr>
              <a:t>, and J. D. Thompson. “Narrow-Line Cooling and Imaging of Ytterbium Atoms in an Optical Tweezer Array.” </a:t>
            </a:r>
            <a:r>
              <a:rPr lang="en-US" sz="1600" i="1" dirty="0">
                <a:effectLst/>
              </a:rPr>
              <a:t>Physical Review Letters</a:t>
            </a:r>
            <a:r>
              <a:rPr lang="en-US" sz="1600" dirty="0">
                <a:effectLst/>
              </a:rPr>
              <a:t> 122, no. 14 (April 10, 2019): 143002. </a:t>
            </a:r>
          </a:p>
          <a:p>
            <a:r>
              <a:rPr lang="en-US" sz="1600" dirty="0">
                <a:effectLst/>
              </a:rPr>
              <a:t>Ma, </a:t>
            </a:r>
            <a:r>
              <a:rPr lang="en-US" sz="1600" dirty="0" err="1">
                <a:effectLst/>
              </a:rPr>
              <a:t>Shuo</a:t>
            </a:r>
            <a:r>
              <a:rPr lang="en-US" sz="1600" dirty="0">
                <a:effectLst/>
              </a:rPr>
              <a:t>, Alex P. Burgers, </a:t>
            </a:r>
            <a:r>
              <a:rPr lang="en-US" sz="1600" dirty="0" err="1">
                <a:effectLst/>
              </a:rPr>
              <a:t>Genyue</a:t>
            </a:r>
            <a:r>
              <a:rPr lang="en-US" sz="1600" dirty="0">
                <a:effectLst/>
              </a:rPr>
              <a:t> Liu, Jack Wilson, </a:t>
            </a:r>
            <a:r>
              <a:rPr lang="en-US" sz="1600" dirty="0" err="1">
                <a:effectLst/>
              </a:rPr>
              <a:t>Bichen</a:t>
            </a:r>
            <a:r>
              <a:rPr lang="en-US" sz="1600" dirty="0">
                <a:effectLst/>
              </a:rPr>
              <a:t> Zhang, and Jeff D. Thompson. “Universal Gate Operations on Nuclear Spin Qubits in an Optical Tweezer Array of Yb 171 Atoms.” </a:t>
            </a:r>
            <a:r>
              <a:rPr lang="en-US" sz="1600" i="1" dirty="0">
                <a:effectLst/>
              </a:rPr>
              <a:t>Physical Review X</a:t>
            </a:r>
            <a:r>
              <a:rPr lang="en-US" sz="1600" dirty="0">
                <a:effectLst/>
              </a:rPr>
              <a:t> 12, no. 2 (May 3, 2022): 021028. </a:t>
            </a:r>
          </a:p>
          <a:p>
            <a:r>
              <a:rPr lang="en-US" sz="1600" dirty="0">
                <a:effectLst/>
              </a:rPr>
              <a:t>Jenkins, Alec, Joanna W. Lis, </a:t>
            </a:r>
            <a:r>
              <a:rPr lang="en-US" sz="1600" dirty="0" err="1">
                <a:effectLst/>
              </a:rPr>
              <a:t>Aruku</a:t>
            </a:r>
            <a:r>
              <a:rPr lang="en-US" sz="1600" dirty="0">
                <a:effectLst/>
              </a:rPr>
              <a:t> </a:t>
            </a:r>
            <a:r>
              <a:rPr lang="en-US" sz="1600" dirty="0" err="1">
                <a:effectLst/>
              </a:rPr>
              <a:t>Senoo</a:t>
            </a:r>
            <a:r>
              <a:rPr lang="en-US" sz="1600" dirty="0">
                <a:effectLst/>
              </a:rPr>
              <a:t>, William F. McGrew, and Adam M. Kaufman. “Ytterbium Nuclear-Spin Qubits in an Optical Tweezer Array.” </a:t>
            </a:r>
            <a:r>
              <a:rPr lang="en-US" sz="1600" i="1" dirty="0">
                <a:effectLst/>
              </a:rPr>
              <a:t>Physical Review X</a:t>
            </a:r>
            <a:r>
              <a:rPr lang="en-US" sz="1600" dirty="0">
                <a:effectLst/>
              </a:rPr>
              <a:t> 12, no. 2 (May 3, 2022): 021027. </a:t>
            </a:r>
          </a:p>
          <a:p>
            <a:r>
              <a:rPr lang="en-US" sz="1600" dirty="0"/>
              <a:t>Burgers, Alex P., </a:t>
            </a:r>
            <a:r>
              <a:rPr lang="en-US" sz="1600" dirty="0" err="1"/>
              <a:t>Shuo</a:t>
            </a:r>
            <a:r>
              <a:rPr lang="en-US" sz="1600" dirty="0"/>
              <a:t> Ma, Sam </a:t>
            </a:r>
            <a:r>
              <a:rPr lang="en-US" sz="1600" dirty="0" err="1"/>
              <a:t>Saskin</a:t>
            </a:r>
            <a:r>
              <a:rPr lang="en-US" sz="1600" dirty="0"/>
              <a:t>, Jack Wilson, Miguel A. </a:t>
            </a:r>
            <a:r>
              <a:rPr lang="en-US" sz="1600" dirty="0" err="1"/>
              <a:t>Alarcón</a:t>
            </a:r>
            <a:r>
              <a:rPr lang="en-US" sz="1600" dirty="0"/>
              <a:t>, Chris H. Greene, and Jeff D. Thompson. “Controlling Rydberg Excitations Using Ion-Core Transitions in Alkaline-Earth Atom-Tweezer Arrays.” </a:t>
            </a:r>
            <a:r>
              <a:rPr lang="en-US" sz="1600" i="1" dirty="0"/>
              <a:t>PRX Quantum</a:t>
            </a:r>
            <a:r>
              <a:rPr lang="en-US" sz="1600" dirty="0"/>
              <a:t> 3, no. 2 (May 6, 2022): 020326.</a:t>
            </a:r>
          </a:p>
          <a:p>
            <a:r>
              <a:rPr lang="en-US" sz="1600" dirty="0"/>
              <a:t>Wilson, J., </a:t>
            </a:r>
            <a:r>
              <a:rPr lang="en-US" sz="1600" dirty="0" err="1"/>
              <a:t>Saskin</a:t>
            </a:r>
            <a:r>
              <a:rPr lang="en-US" sz="1600" dirty="0"/>
              <a:t>, S., Meng, Y., Ma, S., Dilip, R., Burgers, A., Thompson, J., 2019. Trapped arrays of alkaline earth Rydberg atoms in optical tweezers. Phys. Rev. Lett. 128, 033201. </a:t>
            </a:r>
          </a:p>
          <a:p>
            <a:r>
              <a:rPr lang="en-US" sz="1600" dirty="0">
                <a:effectLst/>
              </a:rPr>
              <a:t>Kaufman, Adam M., and Kang-</a:t>
            </a:r>
            <a:r>
              <a:rPr lang="en-US" sz="1600" dirty="0" err="1">
                <a:effectLst/>
              </a:rPr>
              <a:t>Kuen</a:t>
            </a:r>
            <a:r>
              <a:rPr lang="en-US" sz="1600" dirty="0">
                <a:effectLst/>
              </a:rPr>
              <a:t> Ni. “Quantum Science with Optical Tweezer Arrays of Ultracold Atoms and Molecules.” </a:t>
            </a:r>
            <a:r>
              <a:rPr lang="en-US" sz="1600" i="1" dirty="0">
                <a:effectLst/>
              </a:rPr>
              <a:t>Nature Physics</a:t>
            </a:r>
            <a:r>
              <a:rPr lang="en-US" sz="1600" dirty="0">
                <a:effectLst/>
              </a:rPr>
              <a:t> 17, no. 12 (December 2021): 1324–33. 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1467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CEB55-EFB3-E22F-9A6B-FD405328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Two-qubit entanglement gate (Jeff)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9BE02-BAA3-8002-AB8D-9504B3E43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78" b="-57"/>
          <a:stretch/>
        </p:blipFill>
        <p:spPr>
          <a:xfrm>
            <a:off x="314944" y="4158230"/>
            <a:ext cx="5541139" cy="2450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A9A90C-47E3-86FE-27A7-1E051B86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45" y="1636815"/>
            <a:ext cx="7196846" cy="2152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FB9C3B-2F1F-04D1-0557-99DD8860AD61}"/>
              </a:ext>
            </a:extLst>
          </p:cNvPr>
          <p:cNvSpPr txBox="1"/>
          <p:nvPr/>
        </p:nvSpPr>
        <p:spPr>
          <a:xfrm>
            <a:off x="5806846" y="5014290"/>
            <a:ext cx="11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C: contrast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010DB-2688-84F4-CEDB-6F993D207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251" y="5437580"/>
            <a:ext cx="2175849" cy="782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A7AE8-6144-D6C5-6C7F-5B441CA88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268" y="5715253"/>
            <a:ext cx="950992" cy="268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8AC7B9-DC33-5DDC-21F9-E70FCE5E40F7}"/>
              </a:ext>
            </a:extLst>
          </p:cNvPr>
          <p:cNvSpPr txBox="1"/>
          <p:nvPr/>
        </p:nvSpPr>
        <p:spPr>
          <a:xfrm>
            <a:off x="9350326" y="4506459"/>
            <a:ext cx="28416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spontaneous emission from the intermediate and Rydberg states (approximately 3%),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laser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Doppler decoherence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974DE-9EDE-A99D-61E0-3E89BD6D3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09" y="1979096"/>
            <a:ext cx="3957666" cy="189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4F98-19D5-9EFD-F435-B3F1BF05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special about alkaline earth atoms?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0AEA-0D8E-DA8F-3F52-D5B11ED11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electrons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richer energy diagram (Painful wavelengths)</a:t>
            </a:r>
          </a:p>
          <a:p>
            <a:endParaRPr lang="en-US" dirty="0"/>
          </a:p>
          <a:p>
            <a:pPr lvl="1"/>
            <a:r>
              <a:rPr lang="en-US" dirty="0"/>
              <a:t>Singly forbidden transition   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P</a:t>
            </a:r>
            <a:r>
              <a:rPr lang="en-US" baseline="-25000" dirty="0"/>
              <a:t>1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Doubly forbidden transition  </a:t>
            </a:r>
            <a:r>
              <a:rPr lang="en-US" baseline="30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-</a:t>
            </a:r>
            <a:r>
              <a:rPr lang="en-US" baseline="30000" dirty="0"/>
              <a:t>3</a:t>
            </a:r>
            <a:r>
              <a:rPr lang="en-US" dirty="0"/>
              <a:t>P</a:t>
            </a:r>
            <a:r>
              <a:rPr lang="en-US" baseline="-25000" dirty="0"/>
              <a:t>0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Trappable Rydberg state</a:t>
            </a:r>
          </a:p>
          <a:p>
            <a:pPr lvl="1"/>
            <a:endParaRPr lang="en-US" dirty="0"/>
          </a:p>
          <a:p>
            <a:r>
              <a:rPr lang="en-US" dirty="0"/>
              <a:t>Nuclear spin qubit with S=0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2E0EB4-E437-8D71-7922-B318A0C171CF}"/>
                  </a:ext>
                </a:extLst>
              </p:cNvPr>
              <p:cNvSpPr txBox="1"/>
              <p:nvPr/>
            </p:nvSpPr>
            <p:spPr>
              <a:xfrm>
                <a:off x="7652083" y="2932218"/>
                <a:ext cx="3618225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Dipole selection rules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ΔJ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=0,±1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↮0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2E0EB4-E437-8D71-7922-B318A0C17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083" y="2932218"/>
                <a:ext cx="3618225" cy="707886"/>
              </a:xfrm>
              <a:prstGeom prst="rect">
                <a:avLst/>
              </a:prstGeom>
              <a:blipFill>
                <a:blip r:embed="rId3"/>
                <a:stretch>
                  <a:fillRect t="-3390" b="-50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93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C2B1EA2-C1AE-73B3-BA07-1278750CF37F}"/>
              </a:ext>
            </a:extLst>
          </p:cNvPr>
          <p:cNvGrpSpPr/>
          <p:nvPr/>
        </p:nvGrpSpPr>
        <p:grpSpPr>
          <a:xfrm>
            <a:off x="1378709" y="216982"/>
            <a:ext cx="9434581" cy="6235653"/>
            <a:chOff x="1378709" y="216982"/>
            <a:chExt cx="9434581" cy="62356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552722-C91C-6806-C94F-0C4375A40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8709" y="342303"/>
              <a:ext cx="9434581" cy="61103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EFC6D1-0266-22D3-87AA-033AAFDC9D66}"/>
                </a:ext>
              </a:extLst>
            </p:cNvPr>
            <p:cNvSpPr txBox="1"/>
            <p:nvPr/>
          </p:nvSpPr>
          <p:spPr>
            <a:xfrm>
              <a:off x="3144095" y="4026964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399nm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1F78EA-C498-4A0E-D16B-06B3AD4FC923}"/>
                </a:ext>
              </a:extLst>
            </p:cNvPr>
            <p:cNvSpPr txBox="1"/>
            <p:nvPr/>
          </p:nvSpPr>
          <p:spPr>
            <a:xfrm>
              <a:off x="6062217" y="3724416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  <a:r>
                <a:rPr lang="en-US" altLang="zh-CN" dirty="0"/>
                <a:t>5</a:t>
              </a:r>
              <a:r>
                <a:rPr lang="en-US" dirty="0"/>
                <a:t>6nm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50C5C2-8898-220F-4A27-5E2CBF1FE7F8}"/>
                </a:ext>
              </a:extLst>
            </p:cNvPr>
            <p:cNvSpPr txBox="1"/>
            <p:nvPr/>
          </p:nvSpPr>
          <p:spPr>
            <a:xfrm>
              <a:off x="8079452" y="4804729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578nm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7A02D2-E45D-71A2-1216-3641FD645CF5}"/>
                </a:ext>
              </a:extLst>
            </p:cNvPr>
            <p:cNvSpPr txBox="1"/>
            <p:nvPr/>
          </p:nvSpPr>
          <p:spPr>
            <a:xfrm>
              <a:off x="8659773" y="205327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308nm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24CBBFD-0B91-2B4C-69A3-706F0851A84C}"/>
                </a:ext>
              </a:extLst>
            </p:cNvPr>
            <p:cNvCxnSpPr>
              <a:cxnSpLocks/>
            </p:cNvCxnSpPr>
            <p:nvPr/>
          </p:nvCxnSpPr>
          <p:spPr>
            <a:xfrm>
              <a:off x="6301702" y="432426"/>
              <a:ext cx="95944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0C4849-7997-DB5F-9EE3-DC64B9706CAC}"/>
                </a:ext>
              </a:extLst>
            </p:cNvPr>
            <p:cNvSpPr txBox="1"/>
            <p:nvPr/>
          </p:nvSpPr>
          <p:spPr>
            <a:xfrm>
              <a:off x="5570412" y="216982"/>
              <a:ext cx="6671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n</a:t>
              </a:r>
              <a:r>
                <a:rPr lang="en-US" sz="2200" baseline="30000" dirty="0"/>
                <a:t>3</a:t>
              </a:r>
              <a:r>
                <a:rPr lang="en-US" sz="2200" dirty="0"/>
                <a:t>P</a:t>
              </a:r>
              <a:r>
                <a:rPr lang="en-US" sz="2200" baseline="-25000" dirty="0"/>
                <a:t>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7214CAD-818B-B33B-6376-7F0D9F435F0B}"/>
                </a:ext>
              </a:extLst>
            </p:cNvPr>
            <p:cNvCxnSpPr/>
            <p:nvPr/>
          </p:nvCxnSpPr>
          <p:spPr>
            <a:xfrm>
              <a:off x="6781424" y="432425"/>
              <a:ext cx="0" cy="450444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C91C0A-42CE-FC5D-2C88-25BE5A976BD6}"/>
                </a:ext>
              </a:extLst>
            </p:cNvPr>
            <p:cNvSpPr txBox="1"/>
            <p:nvPr/>
          </p:nvSpPr>
          <p:spPr>
            <a:xfrm>
              <a:off x="7300365" y="463203"/>
              <a:ext cx="1216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Microwave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DF1C9D-69FB-D83D-CC33-8B8E01D3F164}"/>
              </a:ext>
            </a:extLst>
          </p:cNvPr>
          <p:cNvCxnSpPr>
            <a:cxnSpLocks/>
          </p:cNvCxnSpPr>
          <p:nvPr/>
        </p:nvCxnSpPr>
        <p:spPr>
          <a:xfrm>
            <a:off x="6781424" y="882869"/>
            <a:ext cx="1349078" cy="254613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5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11C0-73F0-7E94-7F0A-1AA68F19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cooling methods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EB3330-CEF7-0F03-1721-591E7E0DC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52541" y="5785452"/>
            <a:ext cx="5183188" cy="464608"/>
          </a:xfrm>
        </p:spPr>
        <p:txBody>
          <a:bodyPr>
            <a:normAutofit fontScale="92500"/>
          </a:bodyPr>
          <a:lstStyle/>
          <a:p>
            <a:pPr algn="ctr"/>
            <a:r>
              <a:rPr lang="en-US"/>
              <a:t>sideband cooling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1519157-69BC-9CA2-DAC2-A4F6B11DB27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338571" y="2182544"/>
            <a:ext cx="4128557" cy="368961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6ECCE9-324F-7E9E-25FC-B37222AFB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1514" y="5798868"/>
            <a:ext cx="2178880" cy="451192"/>
          </a:xfrm>
        </p:spPr>
        <p:txBody>
          <a:bodyPr>
            <a:normAutofit fontScale="92500"/>
          </a:bodyPr>
          <a:lstStyle/>
          <a:p>
            <a:r>
              <a:rPr lang="en-US" altLang="zh-CN" i="0">
                <a:solidFill>
                  <a:srgbClr val="000000"/>
                </a:solidFill>
                <a:effectLst/>
              </a:rPr>
              <a:t>Doppler cooling</a:t>
            </a:r>
            <a:endParaRPr lang="en-US" i="0">
              <a:solidFill>
                <a:srgbClr val="000000"/>
              </a:solidFill>
              <a:effectLst/>
            </a:endParaRPr>
          </a:p>
        </p:txBody>
      </p:sp>
      <p:pic>
        <p:nvPicPr>
          <p:cNvPr id="3078" name="Picture 6" descr="2: A sketch to illustrate Doppler cooling.">
            <a:extLst>
              <a:ext uri="{FF2B5EF4-FFF2-40B4-BE49-F238E27FC236}">
                <a16:creationId xmlns:a16="http://schemas.microsoft.com/office/drawing/2014/main" id="{6AF32E2F-7AFC-DE10-DFE0-D4E6DBDE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64" y="2182544"/>
            <a:ext cx="3895002" cy="350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E3297C-3968-C43D-7E0B-BEE9EC258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774" y="1797123"/>
            <a:ext cx="1774077" cy="3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47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4122C2-6387-8C85-C7A9-A1C1F471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narrow-line cooling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06747-AD6E-456C-89DA-2A6A2148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404" y="1812903"/>
            <a:ext cx="4945500" cy="34856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D73DCB-99BE-A9C0-25BC-79398BA5BFBE}"/>
              </a:ext>
            </a:extLst>
          </p:cNvPr>
          <p:cNvSpPr/>
          <p:nvPr/>
        </p:nvSpPr>
        <p:spPr>
          <a:xfrm>
            <a:off x="5377738" y="3099050"/>
            <a:ext cx="1286933" cy="2061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B703B-2E2C-EA59-B0A2-EBE5B86BB811}"/>
              </a:ext>
            </a:extLst>
          </p:cNvPr>
          <p:cNvSpPr txBox="1"/>
          <p:nvPr/>
        </p:nvSpPr>
        <p:spPr>
          <a:xfrm>
            <a:off x="3883372" y="5386401"/>
            <a:ext cx="1452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cooling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D6D6F2-953E-3CDF-4686-CCB8884E9553}"/>
              </a:ext>
            </a:extLst>
          </p:cNvPr>
          <p:cNvSpPr txBox="1"/>
          <p:nvPr/>
        </p:nvSpPr>
        <p:spPr>
          <a:xfrm>
            <a:off x="2863137" y="3686367"/>
            <a:ext cx="821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440 °C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39FAE1-C285-5031-6F4D-1BEAE9036929}"/>
                  </a:ext>
                </a:extLst>
              </p:cNvPr>
              <p:cNvSpPr txBox="1"/>
              <p:nvPr/>
            </p:nvSpPr>
            <p:spPr>
              <a:xfrm>
                <a:off x="8629904" y="4113275"/>
                <a:ext cx="1768881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Doppler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=4.4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μK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39FAE1-C285-5031-6F4D-1BEAE9036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04" y="4113275"/>
                <a:ext cx="1768881" cy="301686"/>
              </a:xfrm>
              <a:prstGeom prst="rect">
                <a:avLst/>
              </a:prstGeom>
              <a:blipFill>
                <a:blip r:embed="rId3"/>
                <a:stretch>
                  <a:fillRect l="-2857" t="-8333" r="-4286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6381FA-75F2-CCB0-F1E3-A2ACE549FF72}"/>
                  </a:ext>
                </a:extLst>
              </p:cNvPr>
              <p:cNvSpPr txBox="1"/>
              <p:nvPr/>
            </p:nvSpPr>
            <p:spPr>
              <a:xfrm>
                <a:off x="8629903" y="4580171"/>
                <a:ext cx="19211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actual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=6.4(5)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μK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6381FA-75F2-CCB0-F1E3-A2ACE549F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903" y="4580171"/>
                <a:ext cx="1921167" cy="276999"/>
              </a:xfrm>
              <a:prstGeom prst="rect">
                <a:avLst/>
              </a:prstGeom>
              <a:blipFill>
                <a:blip r:embed="rId4"/>
                <a:stretch>
                  <a:fillRect l="-2632" t="-4348" r="-394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0444EF2-CCE0-6104-86F6-24D64C04A2BE}"/>
              </a:ext>
            </a:extLst>
          </p:cNvPr>
          <p:cNvSpPr txBox="1"/>
          <p:nvPr/>
        </p:nvSpPr>
        <p:spPr>
          <a:xfrm>
            <a:off x="3493736" y="6400068"/>
            <a:ext cx="609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040" algn="l"/>
            <a:r>
              <a:rPr lang="en-US" sz="1800" b="1" i="0" u="none" strike="noStrike" baseline="0" dirty="0">
                <a:latin typeface="Calibri" panose="020F0502020204030204" pitchFamily="34" charset="0"/>
              </a:rPr>
              <a:t>narrow enough to get cold, broad enough to cool fast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3369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9B84-3F50-15D6-3918-AF3DC7D3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Narrow line imaging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F5A5D-C4D3-F938-E4F2-6D0142382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668" y="2695896"/>
            <a:ext cx="5307891" cy="2610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7CDD1-F95A-0CF7-8BD9-A79860D2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71" y="2695896"/>
            <a:ext cx="5421217" cy="2412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65735-EF24-17CA-A0DA-D25DD7D10D81}"/>
              </a:ext>
            </a:extLst>
          </p:cNvPr>
          <p:cNvSpPr txBox="1"/>
          <p:nvPr/>
        </p:nvSpPr>
        <p:spPr>
          <a:xfrm>
            <a:off x="1248420" y="2478964"/>
            <a:ext cx="106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Averaged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E8962-8DD5-36AF-7C18-BBA2D479067E}"/>
              </a:ext>
            </a:extLst>
          </p:cNvPr>
          <p:cNvSpPr txBox="1"/>
          <p:nvPr/>
        </p:nvSpPr>
        <p:spPr>
          <a:xfrm>
            <a:off x="3836400" y="246055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Single-shot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6C0D77-49F7-6064-AFD4-3693EC22F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566" y="6104091"/>
            <a:ext cx="8432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nables high fidelity imaging in shallow traps using Doppler cooling alone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CCB98-E1AC-4BCF-EB77-FF762E37C5AF}"/>
              </a:ext>
            </a:extLst>
          </p:cNvPr>
          <p:cNvSpPr txBox="1"/>
          <p:nvPr/>
        </p:nvSpPr>
        <p:spPr>
          <a:xfrm>
            <a:off x="1633612" y="5158950"/>
            <a:ext cx="353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Fidelity 0.9985 (at 25 </a:t>
            </a:r>
            <a:r>
              <a:rPr lang="en-US" err="1"/>
              <a:t>ms</a:t>
            </a:r>
            <a:r>
              <a:rPr lang="en-US"/>
              <a:t> exposure)</a:t>
            </a:r>
          </a:p>
        </p:txBody>
      </p:sp>
    </p:spTree>
    <p:extLst>
      <p:ext uri="{BB962C8B-B14F-4D97-AF65-F5344CB8AC3E}">
        <p14:creationId xmlns:p14="http://schemas.microsoft.com/office/powerpoint/2010/main" val="44545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4543-6757-EDDE-71D5-CAE26852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Polarizability of free electron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2AED94-F20B-0EDC-C2A4-14206BBF52C1}"/>
                  </a:ext>
                </a:extLst>
              </p:cNvPr>
              <p:cNvSpPr txBox="1"/>
              <p:nvPr/>
            </p:nvSpPr>
            <p:spPr>
              <a:xfrm>
                <a:off x="949740" y="2138017"/>
                <a:ext cx="10515600" cy="2916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 font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effectLst/>
                    <a:latin typeface="Calibri" panose="020F0502020204030204" pitchFamily="34" charset="0"/>
                  </a:rPr>
                  <a:t>The polarizability of a free Rydberg electron in oscillating fields is </a:t>
                </a:r>
              </a:p>
              <a:p>
                <a:pPr rtl="0" fontAlgn="ctr">
                  <a:spcBef>
                    <a:spcPts val="0"/>
                  </a:spcBef>
                  <a:spcAft>
                    <a:spcPts val="0"/>
                  </a:spcAft>
                </a:pPr>
                <a:endParaRPr lang="x-IV_mathan" sz="2000" i="1" dirty="0">
                  <a:effectLst/>
                  <a:latin typeface="Cambria Math" panose="02040503050406030204" pitchFamily="18" charset="0"/>
                </a:endParaRPr>
              </a:p>
              <a:p>
                <a:pPr rtl="0" font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x-IV_mathan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x-IV_mathan" sz="2000">
                              <a:effectLst/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x-IV_mathan" sz="2000">
                              <a:effectLst/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x-IV_mathan" sz="2000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x-IV_mathan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x-IV_mathan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x-IV_mathan" sz="2000">
                                  <a:effectLst/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x-IV_mathan" sz="200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x-IV_mathan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x-IV_mathan" sz="2000">
                                  <a:effectLst/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x-IV_mathan" sz="2000">
                                  <a:effectLst/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sSup>
                            <m:sSupPr>
                              <m:ctrlPr>
                                <a:rPr lang="x-IV_mathan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x-IV_mathan" sz="2000">
                                  <a:effectLst/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x-IV_mathan" sz="200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x-IV_mathan" sz="2000" dirty="0">
                  <a:latin typeface="Cambria Math" panose="02040503050406030204" pitchFamily="18" charset="0"/>
                </a:endParaRPr>
              </a:p>
              <a:p>
                <a:pPr rtl="0" font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effectLst/>
                  <a:latin typeface="Calibri" panose="020F0502020204030204" pitchFamily="34" charset="0"/>
                </a:endParaRPr>
              </a:p>
              <a:p>
                <a:pPr rtl="0" font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effectLst/>
                    <a:latin typeface="Calibri" panose="020F0502020204030204" pitchFamily="34" charset="0"/>
                  </a:rPr>
                  <a:t>Where </a:t>
                </a:r>
                <a:r>
                  <a:rPr lang="zh-CN" sz="2000" dirty="0">
                    <a:effectLst/>
                    <a:latin typeface="Calibri" panose="020F0502020204030204" pitchFamily="34" charset="0"/>
                  </a:rPr>
                  <a:t>ω denotes the frequency of the trap light, and e, me are the electron charge and mass</a:t>
                </a:r>
                <a:r>
                  <a:rPr lang="en-US" sz="2000" dirty="0">
                    <a:effectLst/>
                    <a:latin typeface="Calibri" panose="020F0502020204030204" pitchFamily="34" charset="0"/>
                  </a:rPr>
                  <a:t>.</a:t>
                </a:r>
              </a:p>
              <a:p>
                <a:pPr rtl="0" font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latin typeface="Calibri" panose="020F0502020204030204" pitchFamily="34" charset="0"/>
                </a:endParaRPr>
              </a:p>
              <a:p>
                <a:pPr rtl="0" font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effectLst/>
                    <a:latin typeface="Calibri" panose="020F0502020204030204" pitchFamily="34" charset="0"/>
                  </a:rPr>
                  <a:t>And this polarizability is always negative, meaning </a:t>
                </a:r>
                <a:r>
                  <a:rPr lang="en-US" sz="2000" dirty="0">
                    <a:latin typeface="Calibri" panose="020F0502020204030204" pitchFamily="34" charset="0"/>
                  </a:rPr>
                  <a:t>a free</a:t>
                </a:r>
                <a:r>
                  <a:rPr lang="en-US" sz="2000" dirty="0">
                    <a:effectLst/>
                    <a:latin typeface="Calibri" panose="020F0502020204030204" pitchFamily="34" charset="0"/>
                  </a:rPr>
                  <a:t> electron is always repulsed by the trap.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2AED94-F20B-0EDC-C2A4-14206BBF5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40" y="2138017"/>
                <a:ext cx="10515600" cy="2916248"/>
              </a:xfrm>
              <a:prstGeom prst="rect">
                <a:avLst/>
              </a:prstGeom>
              <a:blipFill>
                <a:blip r:embed="rId2"/>
                <a:stretch>
                  <a:fillRect l="-638" t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875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DE92C-23B5-24FF-3CB5-DEE1237C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Trappable Rydberg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FEBDC-0D6D-7268-8D67-71B775461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49" y="2517404"/>
            <a:ext cx="1691292" cy="274914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26A9073-AB0E-E275-080B-1F508EE04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1203" y="1732854"/>
            <a:ext cx="5243244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 competing forces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Ion core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                                    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Uc is a constant negative value for a given 𝜆 and 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Rydberg electron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                 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Ur is a varying positive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↓ Ur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↑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: the laser overlaps more with the electron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↑ Ur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↓ :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laser overlaps less with the electron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F43FBA-BC4F-A88E-3D60-FC1C4B5A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68" y="2957755"/>
            <a:ext cx="2802530" cy="34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7736ACF-5EF3-C7B6-300E-F08E64FF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203" y="4295400"/>
            <a:ext cx="5087114" cy="103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964F7-9590-0E1A-CC9D-FC157E96F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1261" y="2028168"/>
            <a:ext cx="3014834" cy="379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12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1158</Words>
  <Application>Microsoft Macintosh PowerPoint</Application>
  <PresentationFormat>Widescreen</PresentationFormat>
  <Paragraphs>208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楷体</vt:lpstr>
      <vt:lpstr>Arial</vt:lpstr>
      <vt:lpstr>Calibri</vt:lpstr>
      <vt:lpstr>Calibri Light</vt:lpstr>
      <vt:lpstr>Cambria Math</vt:lpstr>
      <vt:lpstr>Lora</vt:lpstr>
      <vt:lpstr>Wingdings</vt:lpstr>
      <vt:lpstr>Office Theme</vt:lpstr>
      <vt:lpstr>Alkaline Earth Atoms* in Quantum Information**</vt:lpstr>
      <vt:lpstr>Electronic states in AA and AEA</vt:lpstr>
      <vt:lpstr>What’s special about alkaline earth atoms?</vt:lpstr>
      <vt:lpstr>PowerPoint Presentation</vt:lpstr>
      <vt:lpstr>Conventional cooling methods</vt:lpstr>
      <vt:lpstr>Rapid narrow-line cooling</vt:lpstr>
      <vt:lpstr>Narrow line imaging</vt:lpstr>
      <vt:lpstr>Polarizability of free electron</vt:lpstr>
      <vt:lpstr>Trappable Rydberg states</vt:lpstr>
      <vt:lpstr>Is it magic for Rydberg states?</vt:lpstr>
      <vt:lpstr>Magic trapping condition</vt:lpstr>
      <vt:lpstr>Advantages</vt:lpstr>
      <vt:lpstr>About quantum simulation</vt:lpstr>
      <vt:lpstr>About quantum simulation</vt:lpstr>
      <vt:lpstr>Quantum computing platforms</vt:lpstr>
      <vt:lpstr>Nuclear spin qubit</vt:lpstr>
      <vt:lpstr>Clock state</vt:lpstr>
      <vt:lpstr>Single qubit operation – microwave (Jeff)</vt:lpstr>
      <vt:lpstr>Single qubit operation – optical drive (Adam)</vt:lpstr>
      <vt:lpstr>Two-qubit entanglement gate (Jeff)</vt:lpstr>
      <vt:lpstr>Controlling the quantum gates (Jeff)</vt:lpstr>
      <vt:lpstr>What’s special about alkaline earth atoms?</vt:lpstr>
      <vt:lpstr>References</vt:lpstr>
      <vt:lpstr>Two-qubit entanglement gate (Jeff)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Alkaline Earth Atoms in Quantum Information</dc:title>
  <dc:creator>Gong, Dewei</dc:creator>
  <cp:lastModifiedBy>Gong, Dewei</cp:lastModifiedBy>
  <cp:revision>1</cp:revision>
  <dcterms:created xsi:type="dcterms:W3CDTF">2023-05-06T18:09:39Z</dcterms:created>
  <dcterms:modified xsi:type="dcterms:W3CDTF">2023-05-07T19:18:22Z</dcterms:modified>
</cp:coreProperties>
</file>